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3"/>
  </p:notesMasterIdLst>
  <p:sldIdLst>
    <p:sldId id="258" r:id="rId2"/>
    <p:sldId id="256" r:id="rId3"/>
    <p:sldId id="257" r:id="rId4"/>
    <p:sldId id="279" r:id="rId5"/>
    <p:sldId id="321" r:id="rId6"/>
    <p:sldId id="320" r:id="rId7"/>
    <p:sldId id="259" r:id="rId8"/>
    <p:sldId id="323" r:id="rId9"/>
    <p:sldId id="324" r:id="rId10"/>
    <p:sldId id="325" r:id="rId11"/>
    <p:sldId id="326" r:id="rId12"/>
    <p:sldId id="359"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40" r:id="rId26"/>
    <p:sldId id="341" r:id="rId27"/>
    <p:sldId id="342" r:id="rId28"/>
    <p:sldId id="343" r:id="rId29"/>
    <p:sldId id="349" r:id="rId30"/>
    <p:sldId id="348" r:id="rId31"/>
    <p:sldId id="275" r:id="rId32"/>
  </p:sldIdLst>
  <p:sldSz cx="9144000" cy="5143500" type="screen16x9"/>
  <p:notesSz cx="6858000" cy="9144000"/>
  <p:embeddedFontLst>
    <p:embeddedFont>
      <p:font typeface="Arimo"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Consolas" panose="020B0609020204030204"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ar Bar-David" initials="HB" lastIdx="4" clrIdx="0">
    <p:extLst>
      <p:ext uri="{19B8F6BF-5375-455C-9EA6-DF929625EA0E}">
        <p15:presenceInfo xmlns:p15="http://schemas.microsoft.com/office/powerpoint/2012/main" userId="861d864926329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276E95-8973-4F79-84F3-5AD6ABAC96C3}" v="795" dt="2021-12-13T09:24:16.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2086" autoAdjust="0"/>
  </p:normalViewPr>
  <p:slideViewPr>
    <p:cSldViewPr snapToGrid="0">
      <p:cViewPr varScale="1">
        <p:scale>
          <a:sx n="138" d="100"/>
          <a:sy n="138" d="100"/>
        </p:scale>
        <p:origin x="792" y="69"/>
      </p:cViewPr>
      <p:guideLst>
        <p:guide pos="2880"/>
        <p:guide orient="horz" pos="162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er Lior" userId="0b0ef5ff-ab67-4385-9f92-8f37730a0874" providerId="ADAL" clId="{FC276E95-8973-4F79-84F3-5AD6ABAC96C3}"/>
    <pc:docChg chg="undo custSel addSld delSld modSld sldOrd">
      <pc:chgData name="Tomer Lior" userId="0b0ef5ff-ab67-4385-9f92-8f37730a0874" providerId="ADAL" clId="{FC276E95-8973-4F79-84F3-5AD6ABAC96C3}" dt="2021-12-15T09:58:19.248" v="5238" actId="20577"/>
      <pc:docMkLst>
        <pc:docMk/>
      </pc:docMkLst>
      <pc:sldChg chg="addSp delSp modSp mod">
        <pc:chgData name="Tomer Lior" userId="0b0ef5ff-ab67-4385-9f92-8f37730a0874" providerId="ADAL" clId="{FC276E95-8973-4F79-84F3-5AD6ABAC96C3}" dt="2021-12-12T11:09:30.355" v="4704" actId="478"/>
        <pc:sldMkLst>
          <pc:docMk/>
          <pc:sldMk cId="0" sldId="256"/>
        </pc:sldMkLst>
        <pc:spChg chg="add del mod">
          <ac:chgData name="Tomer Lior" userId="0b0ef5ff-ab67-4385-9f92-8f37730a0874" providerId="ADAL" clId="{FC276E95-8973-4F79-84F3-5AD6ABAC96C3}" dt="2021-12-12T11:09:30.355" v="4704" actId="478"/>
          <ac:spMkLst>
            <pc:docMk/>
            <pc:sldMk cId="0" sldId="256"/>
            <ac:spMk id="3" creationId="{A309536E-A696-4EB7-B62F-87753D1B6295}"/>
          </ac:spMkLst>
        </pc:spChg>
        <pc:spChg chg="del">
          <ac:chgData name="Tomer Lior" userId="0b0ef5ff-ab67-4385-9f92-8f37730a0874" providerId="ADAL" clId="{FC276E95-8973-4F79-84F3-5AD6ABAC96C3}" dt="2021-12-12T11:09:28.984" v="4703" actId="478"/>
          <ac:spMkLst>
            <pc:docMk/>
            <pc:sldMk cId="0" sldId="256"/>
            <ac:spMk id="159" creationId="{00000000-0000-0000-0000-000000000000}"/>
          </ac:spMkLst>
        </pc:spChg>
      </pc:sldChg>
      <pc:sldChg chg="modSp mod">
        <pc:chgData name="Tomer Lior" userId="0b0ef5ff-ab67-4385-9f92-8f37730a0874" providerId="ADAL" clId="{FC276E95-8973-4F79-84F3-5AD6ABAC96C3}" dt="2021-12-12T11:09:43.505" v="4705" actId="20577"/>
        <pc:sldMkLst>
          <pc:docMk/>
          <pc:sldMk cId="0" sldId="257"/>
        </pc:sldMkLst>
        <pc:spChg chg="mod">
          <ac:chgData name="Tomer Lior" userId="0b0ef5ff-ab67-4385-9f92-8f37730a0874" providerId="ADAL" clId="{FC276E95-8973-4F79-84F3-5AD6ABAC96C3}" dt="2021-12-12T11:09:43.505" v="4705" actId="20577"/>
          <ac:spMkLst>
            <pc:docMk/>
            <pc:sldMk cId="0" sldId="257"/>
            <ac:spMk id="165" creationId="{00000000-0000-0000-0000-000000000000}"/>
          </ac:spMkLst>
        </pc:spChg>
        <pc:spChg chg="mod">
          <ac:chgData name="Tomer Lior" userId="0b0ef5ff-ab67-4385-9f92-8f37730a0874" providerId="ADAL" clId="{FC276E95-8973-4F79-84F3-5AD6ABAC96C3}" dt="2021-12-12T08:54:09.469" v="11" actId="20577"/>
          <ac:spMkLst>
            <pc:docMk/>
            <pc:sldMk cId="0" sldId="257"/>
            <ac:spMk id="166" creationId="{00000000-0000-0000-0000-000000000000}"/>
          </ac:spMkLst>
        </pc:spChg>
        <pc:spChg chg="mod">
          <ac:chgData name="Tomer Lior" userId="0b0ef5ff-ab67-4385-9f92-8f37730a0874" providerId="ADAL" clId="{FC276E95-8973-4F79-84F3-5AD6ABAC96C3}" dt="2021-12-12T08:53:25.562" v="3" actId="108"/>
          <ac:spMkLst>
            <pc:docMk/>
            <pc:sldMk cId="0" sldId="257"/>
            <ac:spMk id="168" creationId="{00000000-0000-0000-0000-000000000000}"/>
          </ac:spMkLst>
        </pc:spChg>
        <pc:spChg chg="mod">
          <ac:chgData name="Tomer Lior" userId="0b0ef5ff-ab67-4385-9f92-8f37730a0874" providerId="ADAL" clId="{FC276E95-8973-4F79-84F3-5AD6ABAC96C3}" dt="2021-12-12T08:54:00.371" v="10" actId="113"/>
          <ac:spMkLst>
            <pc:docMk/>
            <pc:sldMk cId="0" sldId="257"/>
            <ac:spMk id="170" creationId="{00000000-0000-0000-0000-000000000000}"/>
          </ac:spMkLst>
        </pc:spChg>
        <pc:spChg chg="mod">
          <ac:chgData name="Tomer Lior" userId="0b0ef5ff-ab67-4385-9f92-8f37730a0874" providerId="ADAL" clId="{FC276E95-8973-4F79-84F3-5AD6ABAC96C3}" dt="2021-12-12T08:53:20.196" v="2" actId="108"/>
          <ac:spMkLst>
            <pc:docMk/>
            <pc:sldMk cId="0" sldId="257"/>
            <ac:spMk id="172" creationId="{00000000-0000-0000-0000-000000000000}"/>
          </ac:spMkLst>
        </pc:spChg>
        <pc:spChg chg="mod">
          <ac:chgData name="Tomer Lior" userId="0b0ef5ff-ab67-4385-9f92-8f37730a0874" providerId="ADAL" clId="{FC276E95-8973-4F79-84F3-5AD6ABAC96C3}" dt="2021-12-12T08:53:29.655" v="4" actId="108"/>
          <ac:spMkLst>
            <pc:docMk/>
            <pc:sldMk cId="0" sldId="257"/>
            <ac:spMk id="173" creationId="{00000000-0000-0000-0000-000000000000}"/>
          </ac:spMkLst>
        </pc:spChg>
        <pc:spChg chg="mod">
          <ac:chgData name="Tomer Lior" userId="0b0ef5ff-ab67-4385-9f92-8f37730a0874" providerId="ADAL" clId="{FC276E95-8973-4F79-84F3-5AD6ABAC96C3}" dt="2021-12-12T08:53:33.988" v="5" actId="108"/>
          <ac:spMkLst>
            <pc:docMk/>
            <pc:sldMk cId="0" sldId="257"/>
            <ac:spMk id="174" creationId="{00000000-0000-0000-0000-000000000000}"/>
          </ac:spMkLst>
        </pc:spChg>
        <pc:spChg chg="mod">
          <ac:chgData name="Tomer Lior" userId="0b0ef5ff-ab67-4385-9f92-8f37730a0874" providerId="ADAL" clId="{FC276E95-8973-4F79-84F3-5AD6ABAC96C3}" dt="2021-12-12T08:53:12.656" v="1" actId="108"/>
          <ac:spMkLst>
            <pc:docMk/>
            <pc:sldMk cId="0" sldId="257"/>
            <ac:spMk id="175" creationId="{00000000-0000-0000-0000-000000000000}"/>
          </ac:spMkLst>
        </pc:spChg>
        <pc:cxnChg chg="mod">
          <ac:chgData name="Tomer Lior" userId="0b0ef5ff-ab67-4385-9f92-8f37730a0874" providerId="ADAL" clId="{FC276E95-8973-4F79-84F3-5AD6ABAC96C3}" dt="2021-12-12T08:53:45.479" v="7" actId="14100"/>
          <ac:cxnSpMkLst>
            <pc:docMk/>
            <pc:sldMk cId="0" sldId="257"/>
            <ac:cxnSpMk id="29" creationId="{1E497112-61C0-4390-B9D7-0A30187B2B7E}"/>
          </ac:cxnSpMkLst>
        </pc:cxnChg>
      </pc:sldChg>
      <pc:sldChg chg="addSp delSp modSp mod modNotesTx">
        <pc:chgData name="Tomer Lior" userId="0b0ef5ff-ab67-4385-9f92-8f37730a0874" providerId="ADAL" clId="{FC276E95-8973-4F79-84F3-5AD6ABAC96C3}" dt="2021-12-12T10:15:35.469" v="3088" actId="20577"/>
        <pc:sldMkLst>
          <pc:docMk/>
          <pc:sldMk cId="0" sldId="259"/>
        </pc:sldMkLst>
        <pc:spChg chg="add mod">
          <ac:chgData name="Tomer Lior" userId="0b0ef5ff-ab67-4385-9f92-8f37730a0874" providerId="ADAL" clId="{FC276E95-8973-4F79-84F3-5AD6ABAC96C3}" dt="2021-12-12T09:01:43.998" v="794" actId="571"/>
          <ac:spMkLst>
            <pc:docMk/>
            <pc:sldMk cId="0" sldId="259"/>
            <ac:spMk id="18" creationId="{1E8B58C7-A5D8-4F40-90EB-F281EE1C18FF}"/>
          </ac:spMkLst>
        </pc:spChg>
        <pc:spChg chg="mod">
          <ac:chgData name="Tomer Lior" userId="0b0ef5ff-ab67-4385-9f92-8f37730a0874" providerId="ADAL" clId="{FC276E95-8973-4F79-84F3-5AD6ABAC96C3}" dt="2021-12-12T09:00:25.951" v="749" actId="20577"/>
          <ac:spMkLst>
            <pc:docMk/>
            <pc:sldMk cId="0" sldId="259"/>
            <ac:spMk id="19" creationId="{FCB40179-4BA3-4066-8E1A-EFED1A9B2785}"/>
          </ac:spMkLst>
        </pc:spChg>
        <pc:spChg chg="add mod">
          <ac:chgData name="Tomer Lior" userId="0b0ef5ff-ab67-4385-9f92-8f37730a0874" providerId="ADAL" clId="{FC276E95-8973-4F79-84F3-5AD6ABAC96C3}" dt="2021-12-12T09:01:43.998" v="794" actId="571"/>
          <ac:spMkLst>
            <pc:docMk/>
            <pc:sldMk cId="0" sldId="259"/>
            <ac:spMk id="20" creationId="{E75BA3E1-407E-479C-900B-BCA914F7D195}"/>
          </ac:spMkLst>
        </pc:spChg>
        <pc:spChg chg="del">
          <ac:chgData name="Tomer Lior" userId="0b0ef5ff-ab67-4385-9f92-8f37730a0874" providerId="ADAL" clId="{FC276E95-8973-4F79-84F3-5AD6ABAC96C3}" dt="2021-12-12T09:01:31.354" v="791" actId="478"/>
          <ac:spMkLst>
            <pc:docMk/>
            <pc:sldMk cId="0" sldId="259"/>
            <ac:spMk id="22" creationId="{EE06D3D3-FDFF-4633-9EFF-CC3369CA74D3}"/>
          </ac:spMkLst>
        </pc:spChg>
        <pc:spChg chg="del">
          <ac:chgData name="Tomer Lior" userId="0b0ef5ff-ab67-4385-9f92-8f37730a0874" providerId="ADAL" clId="{FC276E95-8973-4F79-84F3-5AD6ABAC96C3}" dt="2021-12-12T09:01:34.087" v="792" actId="478"/>
          <ac:spMkLst>
            <pc:docMk/>
            <pc:sldMk cId="0" sldId="259"/>
            <ac:spMk id="24" creationId="{7B76C269-EDE5-4943-8156-562E0FFB2698}"/>
          </ac:spMkLst>
        </pc:spChg>
        <pc:spChg chg="mod">
          <ac:chgData name="Tomer Lior" userId="0b0ef5ff-ab67-4385-9f92-8f37730a0874" providerId="ADAL" clId="{FC276E95-8973-4F79-84F3-5AD6ABAC96C3}" dt="2021-12-12T10:15:35.469" v="3088" actId="20577"/>
          <ac:spMkLst>
            <pc:docMk/>
            <pc:sldMk cId="0" sldId="259"/>
            <ac:spMk id="242" creationId="{00000000-0000-0000-0000-000000000000}"/>
          </ac:spMkLst>
        </pc:spChg>
        <pc:spChg chg="mod">
          <ac:chgData name="Tomer Lior" userId="0b0ef5ff-ab67-4385-9f92-8f37730a0874" providerId="ADAL" clId="{FC276E95-8973-4F79-84F3-5AD6ABAC96C3}" dt="2021-12-12T09:02:00.913" v="797" actId="1076"/>
          <ac:spMkLst>
            <pc:docMk/>
            <pc:sldMk cId="0" sldId="259"/>
            <ac:spMk id="244" creationId="{00000000-0000-0000-0000-000000000000}"/>
          </ac:spMkLst>
        </pc:spChg>
        <pc:spChg chg="mod">
          <ac:chgData name="Tomer Lior" userId="0b0ef5ff-ab67-4385-9f92-8f37730a0874" providerId="ADAL" clId="{FC276E95-8973-4F79-84F3-5AD6ABAC96C3}" dt="2021-12-12T09:00:03.404" v="729" actId="20577"/>
          <ac:spMkLst>
            <pc:docMk/>
            <pc:sldMk cId="0" sldId="259"/>
            <ac:spMk id="245" creationId="{00000000-0000-0000-0000-000000000000}"/>
          </ac:spMkLst>
        </pc:spChg>
        <pc:spChg chg="mod">
          <ac:chgData name="Tomer Lior" userId="0b0ef5ff-ab67-4385-9f92-8f37730a0874" providerId="ADAL" clId="{FC276E95-8973-4F79-84F3-5AD6ABAC96C3}" dt="2021-12-12T09:02:07.122" v="798" actId="1076"/>
          <ac:spMkLst>
            <pc:docMk/>
            <pc:sldMk cId="0" sldId="259"/>
            <ac:spMk id="246" creationId="{00000000-0000-0000-0000-000000000000}"/>
          </ac:spMkLst>
        </pc:spChg>
        <pc:spChg chg="mod">
          <ac:chgData name="Tomer Lior" userId="0b0ef5ff-ab67-4385-9f92-8f37730a0874" providerId="ADAL" clId="{FC276E95-8973-4F79-84F3-5AD6ABAC96C3}" dt="2021-12-12T09:02:00.913" v="797" actId="1076"/>
          <ac:spMkLst>
            <pc:docMk/>
            <pc:sldMk cId="0" sldId="259"/>
            <ac:spMk id="249" creationId="{00000000-0000-0000-0000-000000000000}"/>
          </ac:spMkLst>
        </pc:spChg>
        <pc:spChg chg="mod">
          <ac:chgData name="Tomer Lior" userId="0b0ef5ff-ab67-4385-9f92-8f37730a0874" providerId="ADAL" clId="{FC276E95-8973-4F79-84F3-5AD6ABAC96C3}" dt="2021-12-12T09:02:07.122" v="798" actId="1076"/>
          <ac:spMkLst>
            <pc:docMk/>
            <pc:sldMk cId="0" sldId="259"/>
            <ac:spMk id="250" creationId="{00000000-0000-0000-0000-000000000000}"/>
          </ac:spMkLst>
        </pc:spChg>
        <pc:spChg chg="mod">
          <ac:chgData name="Tomer Lior" userId="0b0ef5ff-ab67-4385-9f92-8f37730a0874" providerId="ADAL" clId="{FC276E95-8973-4F79-84F3-5AD6ABAC96C3}" dt="2021-12-12T09:01:48.461" v="795" actId="1076"/>
          <ac:spMkLst>
            <pc:docMk/>
            <pc:sldMk cId="0" sldId="259"/>
            <ac:spMk id="251" creationId="{00000000-0000-0000-0000-000000000000}"/>
          </ac:spMkLst>
        </pc:spChg>
        <pc:spChg chg="mod">
          <ac:chgData name="Tomer Lior" userId="0b0ef5ff-ab67-4385-9f92-8f37730a0874" providerId="ADAL" clId="{FC276E95-8973-4F79-84F3-5AD6ABAC96C3}" dt="2021-12-12T09:01:48.461" v="795" actId="1076"/>
          <ac:spMkLst>
            <pc:docMk/>
            <pc:sldMk cId="0" sldId="259"/>
            <ac:spMk id="253" creationId="{00000000-0000-0000-0000-000000000000}"/>
          </ac:spMkLst>
        </pc:spChg>
        <pc:picChg chg="mod">
          <ac:chgData name="Tomer Lior" userId="0b0ef5ff-ab67-4385-9f92-8f37730a0874" providerId="ADAL" clId="{FC276E95-8973-4F79-84F3-5AD6ABAC96C3}" dt="2021-12-12T09:02:53.442" v="799" actId="14826"/>
          <ac:picMkLst>
            <pc:docMk/>
            <pc:sldMk cId="0" sldId="259"/>
            <ac:picMk id="1026" creationId="{7811316D-2D35-4851-9F51-8846966FF792}"/>
          </ac:picMkLst>
        </pc:picChg>
        <pc:cxnChg chg="mod">
          <ac:chgData name="Tomer Lior" userId="0b0ef5ff-ab67-4385-9f92-8f37730a0874" providerId="ADAL" clId="{FC276E95-8973-4F79-84F3-5AD6ABAC96C3}" dt="2021-12-12T09:52:24.585" v="2593" actId="14100"/>
          <ac:cxnSpMkLst>
            <pc:docMk/>
            <pc:sldMk cId="0" sldId="259"/>
            <ac:cxnSpMk id="243" creationId="{00000000-0000-0000-0000-000000000000}"/>
          </ac:cxnSpMkLst>
        </pc:cxnChg>
      </pc:sldChg>
      <pc:sldChg chg="del">
        <pc:chgData name="Tomer Lior" userId="0b0ef5ff-ab67-4385-9f92-8f37730a0874" providerId="ADAL" clId="{FC276E95-8973-4F79-84F3-5AD6ABAC96C3}" dt="2021-12-12T11:20:07.764" v="4754" actId="47"/>
        <pc:sldMkLst>
          <pc:docMk/>
          <pc:sldMk cId="0" sldId="260"/>
        </pc:sldMkLst>
      </pc:sldChg>
      <pc:sldChg chg="del">
        <pc:chgData name="Tomer Lior" userId="0b0ef5ff-ab67-4385-9f92-8f37730a0874" providerId="ADAL" clId="{FC276E95-8973-4F79-84F3-5AD6ABAC96C3}" dt="2021-12-12T11:05:50.316" v="4470" actId="47"/>
        <pc:sldMkLst>
          <pc:docMk/>
          <pc:sldMk cId="0" sldId="261"/>
        </pc:sldMkLst>
      </pc:sldChg>
      <pc:sldChg chg="del">
        <pc:chgData name="Tomer Lior" userId="0b0ef5ff-ab67-4385-9f92-8f37730a0874" providerId="ADAL" clId="{FC276E95-8973-4F79-84F3-5AD6ABAC96C3}" dt="2021-12-12T11:20:07.764" v="4754" actId="47"/>
        <pc:sldMkLst>
          <pc:docMk/>
          <pc:sldMk cId="0" sldId="263"/>
        </pc:sldMkLst>
      </pc:sldChg>
      <pc:sldChg chg="del">
        <pc:chgData name="Tomer Lior" userId="0b0ef5ff-ab67-4385-9f92-8f37730a0874" providerId="ADAL" clId="{FC276E95-8973-4F79-84F3-5AD6ABAC96C3}" dt="2021-12-12T11:20:07.764" v="4754" actId="47"/>
        <pc:sldMkLst>
          <pc:docMk/>
          <pc:sldMk cId="0" sldId="264"/>
        </pc:sldMkLst>
      </pc:sldChg>
      <pc:sldChg chg="del">
        <pc:chgData name="Tomer Lior" userId="0b0ef5ff-ab67-4385-9f92-8f37730a0874" providerId="ADAL" clId="{FC276E95-8973-4F79-84F3-5AD6ABAC96C3}" dt="2021-12-12T11:20:07.764" v="4754" actId="47"/>
        <pc:sldMkLst>
          <pc:docMk/>
          <pc:sldMk cId="0" sldId="265"/>
        </pc:sldMkLst>
      </pc:sldChg>
      <pc:sldChg chg="del">
        <pc:chgData name="Tomer Lior" userId="0b0ef5ff-ab67-4385-9f92-8f37730a0874" providerId="ADAL" clId="{FC276E95-8973-4F79-84F3-5AD6ABAC96C3}" dt="2021-12-12T11:05:50.316" v="4470" actId="47"/>
        <pc:sldMkLst>
          <pc:docMk/>
          <pc:sldMk cId="0" sldId="266"/>
        </pc:sldMkLst>
      </pc:sldChg>
      <pc:sldChg chg="del">
        <pc:chgData name="Tomer Lior" userId="0b0ef5ff-ab67-4385-9f92-8f37730a0874" providerId="ADAL" clId="{FC276E95-8973-4F79-84F3-5AD6ABAC96C3}" dt="2021-12-12T11:06:07.551" v="4486" actId="47"/>
        <pc:sldMkLst>
          <pc:docMk/>
          <pc:sldMk cId="0" sldId="267"/>
        </pc:sldMkLst>
      </pc:sldChg>
      <pc:sldChg chg="del">
        <pc:chgData name="Tomer Lior" userId="0b0ef5ff-ab67-4385-9f92-8f37730a0874" providerId="ADAL" clId="{FC276E95-8973-4F79-84F3-5AD6ABAC96C3}" dt="2021-12-12T11:05:50.316" v="4470" actId="47"/>
        <pc:sldMkLst>
          <pc:docMk/>
          <pc:sldMk cId="0" sldId="269"/>
        </pc:sldMkLst>
      </pc:sldChg>
      <pc:sldChg chg="del">
        <pc:chgData name="Tomer Lior" userId="0b0ef5ff-ab67-4385-9f92-8f37730a0874" providerId="ADAL" clId="{FC276E95-8973-4F79-84F3-5AD6ABAC96C3}" dt="2021-12-12T11:20:07.764" v="4754" actId="47"/>
        <pc:sldMkLst>
          <pc:docMk/>
          <pc:sldMk cId="0" sldId="270"/>
        </pc:sldMkLst>
      </pc:sldChg>
      <pc:sldChg chg="del">
        <pc:chgData name="Tomer Lior" userId="0b0ef5ff-ab67-4385-9f92-8f37730a0874" providerId="ADAL" clId="{FC276E95-8973-4F79-84F3-5AD6ABAC96C3}" dt="2021-12-12T11:05:50.316" v="4470" actId="47"/>
        <pc:sldMkLst>
          <pc:docMk/>
          <pc:sldMk cId="0" sldId="271"/>
        </pc:sldMkLst>
      </pc:sldChg>
      <pc:sldChg chg="del">
        <pc:chgData name="Tomer Lior" userId="0b0ef5ff-ab67-4385-9f92-8f37730a0874" providerId="ADAL" clId="{FC276E95-8973-4F79-84F3-5AD6ABAC96C3}" dt="2021-12-12T11:20:07.764" v="4754" actId="47"/>
        <pc:sldMkLst>
          <pc:docMk/>
          <pc:sldMk cId="0" sldId="272"/>
        </pc:sldMkLst>
      </pc:sldChg>
      <pc:sldChg chg="del">
        <pc:chgData name="Tomer Lior" userId="0b0ef5ff-ab67-4385-9f92-8f37730a0874" providerId="ADAL" clId="{FC276E95-8973-4F79-84F3-5AD6ABAC96C3}" dt="2021-12-12T11:20:07.764" v="4754" actId="47"/>
        <pc:sldMkLst>
          <pc:docMk/>
          <pc:sldMk cId="0" sldId="273"/>
        </pc:sldMkLst>
      </pc:sldChg>
      <pc:sldChg chg="del">
        <pc:chgData name="Tomer Lior" userId="0b0ef5ff-ab67-4385-9f92-8f37730a0874" providerId="ADAL" clId="{FC276E95-8973-4F79-84F3-5AD6ABAC96C3}" dt="2021-12-12T11:20:07.764" v="4754" actId="47"/>
        <pc:sldMkLst>
          <pc:docMk/>
          <pc:sldMk cId="0" sldId="274"/>
        </pc:sldMkLst>
      </pc:sldChg>
      <pc:sldChg chg="modSp mod ord modNotesTx">
        <pc:chgData name="Tomer Lior" userId="0b0ef5ff-ab67-4385-9f92-8f37730a0874" providerId="ADAL" clId="{FC276E95-8973-4F79-84F3-5AD6ABAC96C3}" dt="2021-12-13T09:26:44.667" v="5210" actId="948"/>
        <pc:sldMkLst>
          <pc:docMk/>
          <pc:sldMk cId="0" sldId="275"/>
        </pc:sldMkLst>
        <pc:spChg chg="mod">
          <ac:chgData name="Tomer Lior" userId="0b0ef5ff-ab67-4385-9f92-8f37730a0874" providerId="ADAL" clId="{FC276E95-8973-4F79-84F3-5AD6ABAC96C3}" dt="2021-12-13T09:26:34.570" v="5209" actId="20577"/>
          <ac:spMkLst>
            <pc:docMk/>
            <pc:sldMk cId="0" sldId="275"/>
            <ac:spMk id="7" creationId="{2432B9B3-090D-458D-9105-A0AF8DA0C673}"/>
          </ac:spMkLst>
        </pc:spChg>
        <pc:spChg chg="mod">
          <ac:chgData name="Tomer Lior" userId="0b0ef5ff-ab67-4385-9f92-8f37730a0874" providerId="ADAL" clId="{FC276E95-8973-4F79-84F3-5AD6ABAC96C3}" dt="2021-12-12T11:06:40.153" v="4551" actId="20577"/>
          <ac:spMkLst>
            <pc:docMk/>
            <pc:sldMk cId="0" sldId="275"/>
            <ac:spMk id="486" creationId="{00000000-0000-0000-0000-000000000000}"/>
          </ac:spMkLst>
        </pc:spChg>
      </pc:sldChg>
      <pc:sldChg chg="modSp del mod ord">
        <pc:chgData name="Tomer Lior" userId="0b0ef5ff-ab67-4385-9f92-8f37730a0874" providerId="ADAL" clId="{FC276E95-8973-4F79-84F3-5AD6ABAC96C3}" dt="2021-12-12T11:20:34.086" v="4762" actId="47"/>
        <pc:sldMkLst>
          <pc:docMk/>
          <pc:sldMk cId="0" sldId="276"/>
        </pc:sldMkLst>
        <pc:spChg chg="mod">
          <ac:chgData name="Tomer Lior" userId="0b0ef5ff-ab67-4385-9f92-8f37730a0874" providerId="ADAL" clId="{FC276E95-8973-4F79-84F3-5AD6ABAC96C3}" dt="2021-12-12T11:06:12.977" v="4487" actId="20577"/>
          <ac:spMkLst>
            <pc:docMk/>
            <pc:sldMk cId="0" sldId="276"/>
            <ac:spMk id="492" creationId="{00000000-0000-0000-0000-000000000000}"/>
          </ac:spMkLst>
        </pc:spChg>
      </pc:sldChg>
      <pc:sldChg chg="del">
        <pc:chgData name="Tomer Lior" userId="0b0ef5ff-ab67-4385-9f92-8f37730a0874" providerId="ADAL" clId="{FC276E95-8973-4F79-84F3-5AD6ABAC96C3}" dt="2021-12-12T11:20:07.764" v="4754" actId="47"/>
        <pc:sldMkLst>
          <pc:docMk/>
          <pc:sldMk cId="0" sldId="278"/>
        </pc:sldMkLst>
      </pc:sldChg>
      <pc:sldChg chg="modSp mod modAnim">
        <pc:chgData name="Tomer Lior" userId="0b0ef5ff-ab67-4385-9f92-8f37730a0874" providerId="ADAL" clId="{FC276E95-8973-4F79-84F3-5AD6ABAC96C3}" dt="2021-12-12T11:10:50.001" v="4709" actId="20577"/>
        <pc:sldMkLst>
          <pc:docMk/>
          <pc:sldMk cId="2609893084" sldId="279"/>
        </pc:sldMkLst>
        <pc:spChg chg="mod">
          <ac:chgData name="Tomer Lior" userId="0b0ef5ff-ab67-4385-9f92-8f37730a0874" providerId="ADAL" clId="{FC276E95-8973-4F79-84F3-5AD6ABAC96C3}" dt="2021-12-12T08:54:44.293" v="53" actId="20577"/>
          <ac:spMkLst>
            <pc:docMk/>
            <pc:sldMk cId="2609893084" sldId="279"/>
            <ac:spMk id="3" creationId="{6A1FD394-CAB3-45DB-929E-061D481F12F3}"/>
          </ac:spMkLst>
        </pc:spChg>
        <pc:spChg chg="mod">
          <ac:chgData name="Tomer Lior" userId="0b0ef5ff-ab67-4385-9f92-8f37730a0874" providerId="ADAL" clId="{FC276E95-8973-4F79-84F3-5AD6ABAC96C3}" dt="2021-12-12T11:10:50.001" v="4709" actId="20577"/>
          <ac:spMkLst>
            <pc:docMk/>
            <pc:sldMk cId="2609893084" sldId="279"/>
            <ac:spMk id="4" creationId="{E20CEDAE-BB2E-4A13-9446-86B838B25533}"/>
          </ac:spMkLst>
        </pc:spChg>
      </pc:sldChg>
      <pc:sldChg chg="del">
        <pc:chgData name="Tomer Lior" userId="0b0ef5ff-ab67-4385-9f92-8f37730a0874" providerId="ADAL" clId="{FC276E95-8973-4F79-84F3-5AD6ABAC96C3}" dt="2021-12-12T11:05:50.316" v="4470" actId="47"/>
        <pc:sldMkLst>
          <pc:docMk/>
          <pc:sldMk cId="3744606559" sldId="285"/>
        </pc:sldMkLst>
      </pc:sldChg>
      <pc:sldChg chg="del">
        <pc:chgData name="Tomer Lior" userId="0b0ef5ff-ab67-4385-9f92-8f37730a0874" providerId="ADAL" clId="{FC276E95-8973-4F79-84F3-5AD6ABAC96C3}" dt="2021-12-12T11:05:50.316" v="4470" actId="47"/>
        <pc:sldMkLst>
          <pc:docMk/>
          <pc:sldMk cId="2264000195" sldId="286"/>
        </pc:sldMkLst>
      </pc:sldChg>
      <pc:sldChg chg="del">
        <pc:chgData name="Tomer Lior" userId="0b0ef5ff-ab67-4385-9f92-8f37730a0874" providerId="ADAL" clId="{FC276E95-8973-4F79-84F3-5AD6ABAC96C3}" dt="2021-12-12T11:05:50.316" v="4470" actId="47"/>
        <pc:sldMkLst>
          <pc:docMk/>
          <pc:sldMk cId="2598517947" sldId="289"/>
        </pc:sldMkLst>
      </pc:sldChg>
      <pc:sldChg chg="del">
        <pc:chgData name="Tomer Lior" userId="0b0ef5ff-ab67-4385-9f92-8f37730a0874" providerId="ADAL" clId="{FC276E95-8973-4F79-84F3-5AD6ABAC96C3}" dt="2021-12-12T11:05:50.316" v="4470" actId="47"/>
        <pc:sldMkLst>
          <pc:docMk/>
          <pc:sldMk cId="1205030480" sldId="290"/>
        </pc:sldMkLst>
      </pc:sldChg>
      <pc:sldChg chg="del">
        <pc:chgData name="Tomer Lior" userId="0b0ef5ff-ab67-4385-9f92-8f37730a0874" providerId="ADAL" clId="{FC276E95-8973-4F79-84F3-5AD6ABAC96C3}" dt="2021-12-12T11:05:50.316" v="4470" actId="47"/>
        <pc:sldMkLst>
          <pc:docMk/>
          <pc:sldMk cId="2638990672" sldId="291"/>
        </pc:sldMkLst>
      </pc:sldChg>
      <pc:sldChg chg="del">
        <pc:chgData name="Tomer Lior" userId="0b0ef5ff-ab67-4385-9f92-8f37730a0874" providerId="ADAL" clId="{FC276E95-8973-4F79-84F3-5AD6ABAC96C3}" dt="2021-12-12T11:05:50.316" v="4470" actId="47"/>
        <pc:sldMkLst>
          <pc:docMk/>
          <pc:sldMk cId="3875720512" sldId="292"/>
        </pc:sldMkLst>
      </pc:sldChg>
      <pc:sldChg chg="del">
        <pc:chgData name="Tomer Lior" userId="0b0ef5ff-ab67-4385-9f92-8f37730a0874" providerId="ADAL" clId="{FC276E95-8973-4F79-84F3-5AD6ABAC96C3}" dt="2021-12-12T11:06:07.551" v="4486" actId="47"/>
        <pc:sldMkLst>
          <pc:docMk/>
          <pc:sldMk cId="3411514329" sldId="293"/>
        </pc:sldMkLst>
      </pc:sldChg>
      <pc:sldChg chg="del">
        <pc:chgData name="Tomer Lior" userId="0b0ef5ff-ab67-4385-9f92-8f37730a0874" providerId="ADAL" clId="{FC276E95-8973-4F79-84F3-5AD6ABAC96C3}" dt="2021-12-12T11:05:50.316" v="4470" actId="47"/>
        <pc:sldMkLst>
          <pc:docMk/>
          <pc:sldMk cId="213979766" sldId="294"/>
        </pc:sldMkLst>
      </pc:sldChg>
      <pc:sldChg chg="del">
        <pc:chgData name="Tomer Lior" userId="0b0ef5ff-ab67-4385-9f92-8f37730a0874" providerId="ADAL" clId="{FC276E95-8973-4F79-84F3-5AD6ABAC96C3}" dt="2021-12-12T11:05:50.316" v="4470" actId="47"/>
        <pc:sldMkLst>
          <pc:docMk/>
          <pc:sldMk cId="413898056" sldId="295"/>
        </pc:sldMkLst>
      </pc:sldChg>
      <pc:sldChg chg="del">
        <pc:chgData name="Tomer Lior" userId="0b0ef5ff-ab67-4385-9f92-8f37730a0874" providerId="ADAL" clId="{FC276E95-8973-4F79-84F3-5AD6ABAC96C3}" dt="2021-12-12T11:06:07.551" v="4486" actId="47"/>
        <pc:sldMkLst>
          <pc:docMk/>
          <pc:sldMk cId="1004225097" sldId="296"/>
        </pc:sldMkLst>
      </pc:sldChg>
      <pc:sldChg chg="del">
        <pc:chgData name="Tomer Lior" userId="0b0ef5ff-ab67-4385-9f92-8f37730a0874" providerId="ADAL" clId="{FC276E95-8973-4F79-84F3-5AD6ABAC96C3}" dt="2021-12-12T11:06:07.551" v="4486" actId="47"/>
        <pc:sldMkLst>
          <pc:docMk/>
          <pc:sldMk cId="3625574232" sldId="297"/>
        </pc:sldMkLst>
      </pc:sldChg>
      <pc:sldChg chg="del">
        <pc:chgData name="Tomer Lior" userId="0b0ef5ff-ab67-4385-9f92-8f37730a0874" providerId="ADAL" clId="{FC276E95-8973-4F79-84F3-5AD6ABAC96C3}" dt="2021-12-12T11:06:07.551" v="4486" actId="47"/>
        <pc:sldMkLst>
          <pc:docMk/>
          <pc:sldMk cId="195234324" sldId="298"/>
        </pc:sldMkLst>
      </pc:sldChg>
      <pc:sldChg chg="del">
        <pc:chgData name="Tomer Lior" userId="0b0ef5ff-ab67-4385-9f92-8f37730a0874" providerId="ADAL" clId="{FC276E95-8973-4F79-84F3-5AD6ABAC96C3}" dt="2021-12-12T11:06:07.551" v="4486" actId="47"/>
        <pc:sldMkLst>
          <pc:docMk/>
          <pc:sldMk cId="3060557738" sldId="299"/>
        </pc:sldMkLst>
      </pc:sldChg>
      <pc:sldChg chg="del">
        <pc:chgData name="Tomer Lior" userId="0b0ef5ff-ab67-4385-9f92-8f37730a0874" providerId="ADAL" clId="{FC276E95-8973-4F79-84F3-5AD6ABAC96C3}" dt="2021-12-12T08:52:56.076" v="0" actId="47"/>
        <pc:sldMkLst>
          <pc:docMk/>
          <pc:sldMk cId="1239105414" sldId="300"/>
        </pc:sldMkLst>
      </pc:sldChg>
      <pc:sldChg chg="del">
        <pc:chgData name="Tomer Lior" userId="0b0ef5ff-ab67-4385-9f92-8f37730a0874" providerId="ADAL" clId="{FC276E95-8973-4F79-84F3-5AD6ABAC96C3}" dt="2021-12-12T11:05:50.316" v="4470" actId="47"/>
        <pc:sldMkLst>
          <pc:docMk/>
          <pc:sldMk cId="153501572" sldId="319"/>
        </pc:sldMkLst>
      </pc:sldChg>
      <pc:sldChg chg="addSp delSp modSp add mod ord delAnim modAnim modNotesTx">
        <pc:chgData name="Tomer Lior" userId="0b0ef5ff-ab67-4385-9f92-8f37730a0874" providerId="ADAL" clId="{FC276E95-8973-4F79-84F3-5AD6ABAC96C3}" dt="2021-12-13T08:30:13.863" v="4783"/>
        <pc:sldMkLst>
          <pc:docMk/>
          <pc:sldMk cId="1396641717" sldId="320"/>
        </pc:sldMkLst>
        <pc:spChg chg="mod">
          <ac:chgData name="Tomer Lior" userId="0b0ef5ff-ab67-4385-9f92-8f37730a0874" providerId="ADAL" clId="{FC276E95-8973-4F79-84F3-5AD6ABAC96C3}" dt="2021-12-12T09:06:56.893" v="831" actId="122"/>
          <ac:spMkLst>
            <pc:docMk/>
            <pc:sldMk cId="1396641717" sldId="320"/>
            <ac:spMk id="2" creationId="{772EBDC1-A1B4-46F6-AEC2-25AEF83FF0EB}"/>
          </ac:spMkLst>
        </pc:spChg>
        <pc:spChg chg="del mod">
          <ac:chgData name="Tomer Lior" userId="0b0ef5ff-ab67-4385-9f92-8f37730a0874" providerId="ADAL" clId="{FC276E95-8973-4F79-84F3-5AD6ABAC96C3}" dt="2021-12-12T09:07:06.195" v="834" actId="478"/>
          <ac:spMkLst>
            <pc:docMk/>
            <pc:sldMk cId="1396641717" sldId="320"/>
            <ac:spMk id="3" creationId="{24784091-B13A-4E3F-ACB4-D9E1777805EC}"/>
          </ac:spMkLst>
        </pc:spChg>
        <pc:spChg chg="add mod">
          <ac:chgData name="Tomer Lior" userId="0b0ef5ff-ab67-4385-9f92-8f37730a0874" providerId="ADAL" clId="{FC276E95-8973-4F79-84F3-5AD6ABAC96C3}" dt="2021-12-12T11:11:37.512" v="4710" actId="20577"/>
          <ac:spMkLst>
            <pc:docMk/>
            <pc:sldMk cId="1396641717" sldId="320"/>
            <ac:spMk id="6" creationId="{8CC067C5-A525-4575-BAF7-A2C11E120E65}"/>
          </ac:spMkLst>
        </pc:spChg>
        <pc:picChg chg="del">
          <ac:chgData name="Tomer Lior" userId="0b0ef5ff-ab67-4385-9f92-8f37730a0874" providerId="ADAL" clId="{FC276E95-8973-4F79-84F3-5AD6ABAC96C3}" dt="2021-12-12T09:06:10.824" v="803" actId="478"/>
          <ac:picMkLst>
            <pc:docMk/>
            <pc:sldMk cId="1396641717" sldId="320"/>
            <ac:picMk id="4" creationId="{821FD827-D8E9-426B-8942-4E454065F2D7}"/>
          </ac:picMkLst>
        </pc:picChg>
        <pc:picChg chg="del">
          <ac:chgData name="Tomer Lior" userId="0b0ef5ff-ab67-4385-9f92-8f37730a0874" providerId="ADAL" clId="{FC276E95-8973-4F79-84F3-5AD6ABAC96C3}" dt="2021-12-12T09:06:45.755" v="805" actId="478"/>
          <ac:picMkLst>
            <pc:docMk/>
            <pc:sldMk cId="1396641717" sldId="320"/>
            <ac:picMk id="8" creationId="{3554DB1C-012D-40D6-B69D-9F0C265A7C43}"/>
          </ac:picMkLst>
        </pc:picChg>
        <pc:picChg chg="del">
          <ac:chgData name="Tomer Lior" userId="0b0ef5ff-ab67-4385-9f92-8f37730a0874" providerId="ADAL" clId="{FC276E95-8973-4F79-84F3-5AD6ABAC96C3}" dt="2021-12-12T09:06:45.253" v="804" actId="478"/>
          <ac:picMkLst>
            <pc:docMk/>
            <pc:sldMk cId="1396641717" sldId="320"/>
            <ac:picMk id="9" creationId="{C60CF301-31AB-4C7D-BCCF-9B93C1F56E72}"/>
          </ac:picMkLst>
        </pc:picChg>
        <pc:picChg chg="add del mod">
          <ac:chgData name="Tomer Lior" userId="0b0ef5ff-ab67-4385-9f92-8f37730a0874" providerId="ADAL" clId="{FC276E95-8973-4F79-84F3-5AD6ABAC96C3}" dt="2021-12-12T09:07:26.647" v="843"/>
          <ac:picMkLst>
            <pc:docMk/>
            <pc:sldMk cId="1396641717" sldId="320"/>
            <ac:picMk id="10" creationId="{909B358D-36CD-4174-9238-A59E7200B4D3}"/>
          </ac:picMkLst>
        </pc:picChg>
        <pc:picChg chg="add del mod">
          <ac:chgData name="Tomer Lior" userId="0b0ef5ff-ab67-4385-9f92-8f37730a0874" providerId="ADAL" clId="{FC276E95-8973-4F79-84F3-5AD6ABAC96C3}" dt="2021-12-12T09:09:57.528" v="1265" actId="478"/>
          <ac:picMkLst>
            <pc:docMk/>
            <pc:sldMk cId="1396641717" sldId="320"/>
            <ac:picMk id="1026" creationId="{C208628B-41C2-47EA-9DC5-B891D4630B36}"/>
          </ac:picMkLst>
        </pc:picChg>
        <pc:picChg chg="add mod">
          <ac:chgData name="Tomer Lior" userId="0b0ef5ff-ab67-4385-9f92-8f37730a0874" providerId="ADAL" clId="{FC276E95-8973-4F79-84F3-5AD6ABAC96C3}" dt="2021-12-12T09:15:10.457" v="1622" actId="1076"/>
          <ac:picMkLst>
            <pc:docMk/>
            <pc:sldMk cId="1396641717" sldId="320"/>
            <ac:picMk id="1028" creationId="{064C0FCC-C380-411A-9239-A544EA6F016A}"/>
          </ac:picMkLst>
        </pc:picChg>
      </pc:sldChg>
      <pc:sldChg chg="add del">
        <pc:chgData name="Tomer Lior" userId="0b0ef5ff-ab67-4385-9f92-8f37730a0874" providerId="ADAL" clId="{FC276E95-8973-4F79-84F3-5AD6ABAC96C3}" dt="2021-12-12T09:06:01.346" v="801"/>
        <pc:sldMkLst>
          <pc:docMk/>
          <pc:sldMk cId="2903421614" sldId="320"/>
        </pc:sldMkLst>
      </pc:sldChg>
      <pc:sldChg chg="addSp delSp modSp add mod modNotesTx">
        <pc:chgData name="Tomer Lior" userId="0b0ef5ff-ab67-4385-9f92-8f37730a0874" providerId="ADAL" clId="{FC276E95-8973-4F79-84F3-5AD6ABAC96C3}" dt="2021-12-12T09:16:19.073" v="1647" actId="6549"/>
        <pc:sldMkLst>
          <pc:docMk/>
          <pc:sldMk cId="2641066096" sldId="321"/>
        </pc:sldMkLst>
        <pc:spChg chg="del">
          <ac:chgData name="Tomer Lior" userId="0b0ef5ff-ab67-4385-9f92-8f37730a0874" providerId="ADAL" clId="{FC276E95-8973-4F79-84F3-5AD6ABAC96C3}" dt="2021-12-12T09:07:12.010" v="836" actId="478"/>
          <ac:spMkLst>
            <pc:docMk/>
            <pc:sldMk cId="2641066096" sldId="321"/>
            <ac:spMk id="6" creationId="{8CC067C5-A525-4575-BAF7-A2C11E120E65}"/>
          </ac:spMkLst>
        </pc:spChg>
        <pc:picChg chg="add del mod">
          <ac:chgData name="Tomer Lior" userId="0b0ef5ff-ab67-4385-9f92-8f37730a0874" providerId="ADAL" clId="{FC276E95-8973-4F79-84F3-5AD6ABAC96C3}" dt="2021-12-12T09:07:34.844" v="849" actId="478"/>
          <ac:picMkLst>
            <pc:docMk/>
            <pc:sldMk cId="2641066096" sldId="321"/>
            <ac:picMk id="5" creationId="{FAD77403-8C7E-4DA0-A2C0-904DA33FEB7B}"/>
          </ac:picMkLst>
        </pc:picChg>
        <pc:picChg chg="mod">
          <ac:chgData name="Tomer Lior" userId="0b0ef5ff-ab67-4385-9f92-8f37730a0874" providerId="ADAL" clId="{FC276E95-8973-4F79-84F3-5AD6ABAC96C3}" dt="2021-12-12T09:07:40.197" v="850" actId="1076"/>
          <ac:picMkLst>
            <pc:docMk/>
            <pc:sldMk cId="2641066096" sldId="321"/>
            <ac:picMk id="1026" creationId="{C208628B-41C2-47EA-9DC5-B891D4630B36}"/>
          </ac:picMkLst>
        </pc:picChg>
      </pc:sldChg>
      <pc:sldChg chg="modSp add del mod">
        <pc:chgData name="Tomer Lior" userId="0b0ef5ff-ab67-4385-9f92-8f37730a0874" providerId="ADAL" clId="{FC276E95-8973-4F79-84F3-5AD6ABAC96C3}" dt="2021-12-12T11:05:50.316" v="4470" actId="47"/>
        <pc:sldMkLst>
          <pc:docMk/>
          <pc:sldMk cId="63180614" sldId="322"/>
        </pc:sldMkLst>
        <pc:spChg chg="mod">
          <ac:chgData name="Tomer Lior" userId="0b0ef5ff-ab67-4385-9f92-8f37730a0874" providerId="ADAL" clId="{FC276E95-8973-4F79-84F3-5AD6ABAC96C3}" dt="2021-12-12T09:17:59.722" v="1708" actId="20577"/>
          <ac:spMkLst>
            <pc:docMk/>
            <pc:sldMk cId="63180614" sldId="322"/>
            <ac:spMk id="2" creationId="{1E873BE4-419F-44AF-8ED0-D5A73BE61F13}"/>
          </ac:spMkLst>
        </pc:spChg>
      </pc:sldChg>
      <pc:sldChg chg="addSp delSp modSp new mod modAnim modNotes modNotesTx">
        <pc:chgData name="Tomer Lior" userId="0b0ef5ff-ab67-4385-9f92-8f37730a0874" providerId="ADAL" clId="{FC276E95-8973-4F79-84F3-5AD6ABAC96C3}" dt="2021-12-13T08:32:30.109" v="5054" actId="20577"/>
        <pc:sldMkLst>
          <pc:docMk/>
          <pc:sldMk cId="4073405597" sldId="323"/>
        </pc:sldMkLst>
        <pc:spChg chg="mod">
          <ac:chgData name="Tomer Lior" userId="0b0ef5ff-ab67-4385-9f92-8f37730a0874" providerId="ADAL" clId="{FC276E95-8973-4F79-84F3-5AD6ABAC96C3}" dt="2021-12-12T11:11:55.339" v="4711" actId="20577"/>
          <ac:spMkLst>
            <pc:docMk/>
            <pc:sldMk cId="4073405597" sldId="323"/>
            <ac:spMk id="2" creationId="{172110F5-8B90-4482-9886-E51AB7D8DDB7}"/>
          </ac:spMkLst>
        </pc:spChg>
        <pc:spChg chg="mod">
          <ac:chgData name="Tomer Lior" userId="0b0ef5ff-ab67-4385-9f92-8f37730a0874" providerId="ADAL" clId="{FC276E95-8973-4F79-84F3-5AD6ABAC96C3}" dt="2021-12-12T09:18:42.244" v="1729" actId="20577"/>
          <ac:spMkLst>
            <pc:docMk/>
            <pc:sldMk cId="4073405597" sldId="323"/>
            <ac:spMk id="3" creationId="{4382C637-E84B-46D0-84F9-D7F36A20F2B2}"/>
          </ac:spMkLst>
        </pc:spChg>
        <pc:spChg chg="del">
          <ac:chgData name="Tomer Lior" userId="0b0ef5ff-ab67-4385-9f92-8f37730a0874" providerId="ADAL" clId="{FC276E95-8973-4F79-84F3-5AD6ABAC96C3}" dt="2021-12-12T09:18:28.220" v="1713" actId="478"/>
          <ac:spMkLst>
            <pc:docMk/>
            <pc:sldMk cId="4073405597" sldId="323"/>
            <ac:spMk id="4" creationId="{760015A4-046D-4CD9-A4E1-8D9C7B2D07A6}"/>
          </ac:spMkLst>
        </pc:spChg>
        <pc:spChg chg="add mod">
          <ac:chgData name="Tomer Lior" userId="0b0ef5ff-ab67-4385-9f92-8f37730a0874" providerId="ADAL" clId="{FC276E95-8973-4F79-84F3-5AD6ABAC96C3}" dt="2021-12-12T09:18:36.769" v="1725" actId="1035"/>
          <ac:spMkLst>
            <pc:docMk/>
            <pc:sldMk cId="4073405597" sldId="323"/>
            <ac:spMk id="5" creationId="{9487A095-BF9B-4F88-A289-9B5B17D49DD1}"/>
          </ac:spMkLst>
        </pc:spChg>
        <pc:spChg chg="add mod">
          <ac:chgData name="Tomer Lior" userId="0b0ef5ff-ab67-4385-9f92-8f37730a0874" providerId="ADAL" clId="{FC276E95-8973-4F79-84F3-5AD6ABAC96C3}" dt="2021-12-12T09:18:36.769" v="1725" actId="1035"/>
          <ac:spMkLst>
            <pc:docMk/>
            <pc:sldMk cId="4073405597" sldId="323"/>
            <ac:spMk id="6" creationId="{051BF836-43FF-49CB-9730-40D058A79E3B}"/>
          </ac:spMkLst>
        </pc:spChg>
        <pc:spChg chg="mod">
          <ac:chgData name="Tomer Lior" userId="0b0ef5ff-ab67-4385-9f92-8f37730a0874" providerId="ADAL" clId="{FC276E95-8973-4F79-84F3-5AD6ABAC96C3}" dt="2021-12-12T09:18:26.129" v="1712"/>
          <ac:spMkLst>
            <pc:docMk/>
            <pc:sldMk cId="4073405597" sldId="323"/>
            <ac:spMk id="8" creationId="{F0DA1813-CC5C-4FA0-A211-657FCBC41C59}"/>
          </ac:spMkLst>
        </pc:spChg>
        <pc:spChg chg="mod">
          <ac:chgData name="Tomer Lior" userId="0b0ef5ff-ab67-4385-9f92-8f37730a0874" providerId="ADAL" clId="{FC276E95-8973-4F79-84F3-5AD6ABAC96C3}" dt="2021-12-12T09:18:26.129" v="1712"/>
          <ac:spMkLst>
            <pc:docMk/>
            <pc:sldMk cId="4073405597" sldId="323"/>
            <ac:spMk id="9" creationId="{5869E058-BC7C-4749-A72F-A0C597C7A3BA}"/>
          </ac:spMkLst>
        </pc:spChg>
        <pc:spChg chg="mod">
          <ac:chgData name="Tomer Lior" userId="0b0ef5ff-ab67-4385-9f92-8f37730a0874" providerId="ADAL" clId="{FC276E95-8973-4F79-84F3-5AD6ABAC96C3}" dt="2021-12-12T09:18:26.129" v="1712"/>
          <ac:spMkLst>
            <pc:docMk/>
            <pc:sldMk cId="4073405597" sldId="323"/>
            <ac:spMk id="10" creationId="{4120894F-41EA-4D1C-9EC3-4A6514548E12}"/>
          </ac:spMkLst>
        </pc:spChg>
        <pc:spChg chg="mod">
          <ac:chgData name="Tomer Lior" userId="0b0ef5ff-ab67-4385-9f92-8f37730a0874" providerId="ADAL" clId="{FC276E95-8973-4F79-84F3-5AD6ABAC96C3}" dt="2021-12-12T09:18:26.129" v="1712"/>
          <ac:spMkLst>
            <pc:docMk/>
            <pc:sldMk cId="4073405597" sldId="323"/>
            <ac:spMk id="11" creationId="{FD68CE7C-6ADB-4332-B118-6D43E87069F0}"/>
          </ac:spMkLst>
        </pc:spChg>
        <pc:spChg chg="mod">
          <ac:chgData name="Tomer Lior" userId="0b0ef5ff-ab67-4385-9f92-8f37730a0874" providerId="ADAL" clId="{FC276E95-8973-4F79-84F3-5AD6ABAC96C3}" dt="2021-12-12T09:18:26.129" v="1712"/>
          <ac:spMkLst>
            <pc:docMk/>
            <pc:sldMk cId="4073405597" sldId="323"/>
            <ac:spMk id="12" creationId="{FDC06CF5-6987-4E10-A318-A6428ABFF7DD}"/>
          </ac:spMkLst>
        </pc:spChg>
        <pc:spChg chg="add mod topLvl">
          <ac:chgData name="Tomer Lior" userId="0b0ef5ff-ab67-4385-9f92-8f37730a0874" providerId="ADAL" clId="{FC276E95-8973-4F79-84F3-5AD6ABAC96C3}" dt="2021-12-12T09:21:41.284" v="1785" actId="165"/>
          <ac:spMkLst>
            <pc:docMk/>
            <pc:sldMk cId="4073405597" sldId="323"/>
            <ac:spMk id="14" creationId="{DFEFDA9F-352F-4276-A29B-D3A7A3E7E4E1}"/>
          </ac:spMkLst>
        </pc:spChg>
        <pc:spChg chg="add mod">
          <ac:chgData name="Tomer Lior" userId="0b0ef5ff-ab67-4385-9f92-8f37730a0874" providerId="ADAL" clId="{FC276E95-8973-4F79-84F3-5AD6ABAC96C3}" dt="2021-12-12T09:19:50.129" v="1771" actId="1076"/>
          <ac:spMkLst>
            <pc:docMk/>
            <pc:sldMk cId="4073405597" sldId="323"/>
            <ac:spMk id="15" creationId="{816AB577-9EA8-4893-94FA-0B8C6D9651A5}"/>
          </ac:spMkLst>
        </pc:spChg>
        <pc:spChg chg="add mod topLvl">
          <ac:chgData name="Tomer Lior" userId="0b0ef5ff-ab67-4385-9f92-8f37730a0874" providerId="ADAL" clId="{FC276E95-8973-4F79-84F3-5AD6ABAC96C3}" dt="2021-12-12T09:21:41.284" v="1785" actId="165"/>
          <ac:spMkLst>
            <pc:docMk/>
            <pc:sldMk cId="4073405597" sldId="323"/>
            <ac:spMk id="16" creationId="{D6A5F29C-2CAD-4733-9F3C-21FF136301A8}"/>
          </ac:spMkLst>
        </pc:spChg>
        <pc:spChg chg="add mod topLvl">
          <ac:chgData name="Tomer Lior" userId="0b0ef5ff-ab67-4385-9f92-8f37730a0874" providerId="ADAL" clId="{FC276E95-8973-4F79-84F3-5AD6ABAC96C3}" dt="2021-12-12T09:21:41.284" v="1785" actId="165"/>
          <ac:spMkLst>
            <pc:docMk/>
            <pc:sldMk cId="4073405597" sldId="323"/>
            <ac:spMk id="17" creationId="{9B81CF6D-5C21-4F01-BDAC-DCCE56230B3A}"/>
          </ac:spMkLst>
        </pc:spChg>
        <pc:spChg chg="add mod">
          <ac:chgData name="Tomer Lior" userId="0b0ef5ff-ab67-4385-9f92-8f37730a0874" providerId="ADAL" clId="{FC276E95-8973-4F79-84F3-5AD6ABAC96C3}" dt="2021-12-12T09:19:50.129" v="1771" actId="1076"/>
          <ac:spMkLst>
            <pc:docMk/>
            <pc:sldMk cId="4073405597" sldId="323"/>
            <ac:spMk id="18" creationId="{BA8D30F4-6EE1-404B-9A89-5F95A3CD1949}"/>
          </ac:spMkLst>
        </pc:spChg>
        <pc:spChg chg="add mod">
          <ac:chgData name="Tomer Lior" userId="0b0ef5ff-ab67-4385-9f92-8f37730a0874" providerId="ADAL" clId="{FC276E95-8973-4F79-84F3-5AD6ABAC96C3}" dt="2021-12-12T09:19:50.129" v="1771" actId="1076"/>
          <ac:spMkLst>
            <pc:docMk/>
            <pc:sldMk cId="4073405597" sldId="323"/>
            <ac:spMk id="19" creationId="{B7EC8391-6839-4415-A6A7-B924319468B2}"/>
          </ac:spMkLst>
        </pc:spChg>
        <pc:spChg chg="add mod">
          <ac:chgData name="Tomer Lior" userId="0b0ef5ff-ab67-4385-9f92-8f37730a0874" providerId="ADAL" clId="{FC276E95-8973-4F79-84F3-5AD6ABAC96C3}" dt="2021-12-12T09:19:50.129" v="1771" actId="1076"/>
          <ac:spMkLst>
            <pc:docMk/>
            <pc:sldMk cId="4073405597" sldId="323"/>
            <ac:spMk id="20" creationId="{F0E9890C-7042-4BC4-94D4-A99343F3F867}"/>
          </ac:spMkLst>
        </pc:spChg>
        <pc:spChg chg="add mod topLvl">
          <ac:chgData name="Tomer Lior" userId="0b0ef5ff-ab67-4385-9f92-8f37730a0874" providerId="ADAL" clId="{FC276E95-8973-4F79-84F3-5AD6ABAC96C3}" dt="2021-12-12T09:21:41.284" v="1785" actId="165"/>
          <ac:spMkLst>
            <pc:docMk/>
            <pc:sldMk cId="4073405597" sldId="323"/>
            <ac:spMk id="21" creationId="{2E613A25-F203-4D4B-B15D-C94A1072496A}"/>
          </ac:spMkLst>
        </pc:spChg>
        <pc:spChg chg="add mod">
          <ac:chgData name="Tomer Lior" userId="0b0ef5ff-ab67-4385-9f92-8f37730a0874" providerId="ADAL" clId="{FC276E95-8973-4F79-84F3-5AD6ABAC96C3}" dt="2021-12-12T09:19:50.129" v="1771" actId="1076"/>
          <ac:spMkLst>
            <pc:docMk/>
            <pc:sldMk cId="4073405597" sldId="323"/>
            <ac:spMk id="22" creationId="{700839C9-22D7-4E62-895A-93560467F34E}"/>
          </ac:spMkLst>
        </pc:spChg>
        <pc:spChg chg="add mod">
          <ac:chgData name="Tomer Lior" userId="0b0ef5ff-ab67-4385-9f92-8f37730a0874" providerId="ADAL" clId="{FC276E95-8973-4F79-84F3-5AD6ABAC96C3}" dt="2021-12-12T09:19:50.129" v="1771" actId="1076"/>
          <ac:spMkLst>
            <pc:docMk/>
            <pc:sldMk cId="4073405597" sldId="323"/>
            <ac:spMk id="23" creationId="{7B8E537E-B1F0-427E-A730-70DC7DE6C11A}"/>
          </ac:spMkLst>
        </pc:spChg>
        <pc:spChg chg="add mod topLvl">
          <ac:chgData name="Tomer Lior" userId="0b0ef5ff-ab67-4385-9f92-8f37730a0874" providerId="ADAL" clId="{FC276E95-8973-4F79-84F3-5AD6ABAC96C3}" dt="2021-12-12T09:21:41.284" v="1785" actId="165"/>
          <ac:spMkLst>
            <pc:docMk/>
            <pc:sldMk cId="4073405597" sldId="323"/>
            <ac:spMk id="24" creationId="{2E90F9CC-1F97-4DB0-B1FF-8C3E6C0EEFF2}"/>
          </ac:spMkLst>
        </pc:spChg>
        <pc:spChg chg="add mod topLvl">
          <ac:chgData name="Tomer Lior" userId="0b0ef5ff-ab67-4385-9f92-8f37730a0874" providerId="ADAL" clId="{FC276E95-8973-4F79-84F3-5AD6ABAC96C3}" dt="2021-12-12T09:21:41.284" v="1785" actId="165"/>
          <ac:spMkLst>
            <pc:docMk/>
            <pc:sldMk cId="4073405597" sldId="323"/>
            <ac:spMk id="25" creationId="{0F6834F9-4AFA-43B0-8926-0EB716AE5AF2}"/>
          </ac:spMkLst>
        </pc:spChg>
        <pc:spChg chg="add mod">
          <ac:chgData name="Tomer Lior" userId="0b0ef5ff-ab67-4385-9f92-8f37730a0874" providerId="ADAL" clId="{FC276E95-8973-4F79-84F3-5AD6ABAC96C3}" dt="2021-12-12T09:19:50.129" v="1771" actId="1076"/>
          <ac:spMkLst>
            <pc:docMk/>
            <pc:sldMk cId="4073405597" sldId="323"/>
            <ac:spMk id="26" creationId="{1677BC24-7DA1-44E6-BD13-8F826F27CCAF}"/>
          </ac:spMkLst>
        </pc:spChg>
        <pc:spChg chg="add mod">
          <ac:chgData name="Tomer Lior" userId="0b0ef5ff-ab67-4385-9f92-8f37730a0874" providerId="ADAL" clId="{FC276E95-8973-4F79-84F3-5AD6ABAC96C3}" dt="2021-12-12T09:19:50.129" v="1771" actId="1076"/>
          <ac:spMkLst>
            <pc:docMk/>
            <pc:sldMk cId="4073405597" sldId="323"/>
            <ac:spMk id="27" creationId="{54E15E47-F599-41A1-80D5-13D53069E35B}"/>
          </ac:spMkLst>
        </pc:spChg>
        <pc:spChg chg="add mod">
          <ac:chgData name="Tomer Lior" userId="0b0ef5ff-ab67-4385-9f92-8f37730a0874" providerId="ADAL" clId="{FC276E95-8973-4F79-84F3-5AD6ABAC96C3}" dt="2021-12-12T09:19:50.129" v="1771" actId="1076"/>
          <ac:spMkLst>
            <pc:docMk/>
            <pc:sldMk cId="4073405597" sldId="323"/>
            <ac:spMk id="28" creationId="{2CCB8B9E-E8A8-4C23-A5F7-DD6EC18AB123}"/>
          </ac:spMkLst>
        </pc:spChg>
        <pc:spChg chg="add mod">
          <ac:chgData name="Tomer Lior" userId="0b0ef5ff-ab67-4385-9f92-8f37730a0874" providerId="ADAL" clId="{FC276E95-8973-4F79-84F3-5AD6ABAC96C3}" dt="2021-12-12T09:19:50.129" v="1771" actId="1076"/>
          <ac:spMkLst>
            <pc:docMk/>
            <pc:sldMk cId="4073405597" sldId="323"/>
            <ac:spMk id="29" creationId="{B3B6D6DC-9CCB-4315-8E5C-987873AE945D}"/>
          </ac:spMkLst>
        </pc:spChg>
        <pc:spChg chg="add mod topLvl">
          <ac:chgData name="Tomer Lior" userId="0b0ef5ff-ab67-4385-9f92-8f37730a0874" providerId="ADAL" clId="{FC276E95-8973-4F79-84F3-5AD6ABAC96C3}" dt="2021-12-12T09:21:41.284" v="1785" actId="165"/>
          <ac:spMkLst>
            <pc:docMk/>
            <pc:sldMk cId="4073405597" sldId="323"/>
            <ac:spMk id="30" creationId="{41058B98-98A3-481D-B5DA-B35B840D9702}"/>
          </ac:spMkLst>
        </pc:spChg>
        <pc:spChg chg="add mod topLvl">
          <ac:chgData name="Tomer Lior" userId="0b0ef5ff-ab67-4385-9f92-8f37730a0874" providerId="ADAL" clId="{FC276E95-8973-4F79-84F3-5AD6ABAC96C3}" dt="2021-12-12T09:21:41.284" v="1785" actId="165"/>
          <ac:spMkLst>
            <pc:docMk/>
            <pc:sldMk cId="4073405597" sldId="323"/>
            <ac:spMk id="31" creationId="{29F5DADA-E836-4552-82AC-5BE07F347367}"/>
          </ac:spMkLst>
        </pc:spChg>
        <pc:spChg chg="add mod topLvl">
          <ac:chgData name="Tomer Lior" userId="0b0ef5ff-ab67-4385-9f92-8f37730a0874" providerId="ADAL" clId="{FC276E95-8973-4F79-84F3-5AD6ABAC96C3}" dt="2021-12-12T09:21:41.284" v="1785" actId="165"/>
          <ac:spMkLst>
            <pc:docMk/>
            <pc:sldMk cId="4073405597" sldId="323"/>
            <ac:spMk id="32" creationId="{127FF6ED-E70D-4DC2-8AE6-0EBDA2C91463}"/>
          </ac:spMkLst>
        </pc:spChg>
        <pc:spChg chg="add mod topLvl">
          <ac:chgData name="Tomer Lior" userId="0b0ef5ff-ab67-4385-9f92-8f37730a0874" providerId="ADAL" clId="{FC276E95-8973-4F79-84F3-5AD6ABAC96C3}" dt="2021-12-12T09:21:41.284" v="1785" actId="165"/>
          <ac:spMkLst>
            <pc:docMk/>
            <pc:sldMk cId="4073405597" sldId="323"/>
            <ac:spMk id="33" creationId="{AAE2D246-9B5D-4777-AC15-55E35973420E}"/>
          </ac:spMkLst>
        </pc:spChg>
        <pc:spChg chg="add mod">
          <ac:chgData name="Tomer Lior" userId="0b0ef5ff-ab67-4385-9f92-8f37730a0874" providerId="ADAL" clId="{FC276E95-8973-4F79-84F3-5AD6ABAC96C3}" dt="2021-12-12T09:19:50.129" v="1771" actId="1076"/>
          <ac:spMkLst>
            <pc:docMk/>
            <pc:sldMk cId="4073405597" sldId="323"/>
            <ac:spMk id="34" creationId="{5C4574E0-651A-4772-AA60-A2DC3721F526}"/>
          </ac:spMkLst>
        </pc:spChg>
        <pc:spChg chg="add mod">
          <ac:chgData name="Tomer Lior" userId="0b0ef5ff-ab67-4385-9f92-8f37730a0874" providerId="ADAL" clId="{FC276E95-8973-4F79-84F3-5AD6ABAC96C3}" dt="2021-12-12T09:19:50.129" v="1771" actId="1076"/>
          <ac:spMkLst>
            <pc:docMk/>
            <pc:sldMk cId="4073405597" sldId="323"/>
            <ac:spMk id="35" creationId="{5B9CD79D-F930-4CD5-8002-E474324F124E}"/>
          </ac:spMkLst>
        </pc:spChg>
        <pc:spChg chg="add mod">
          <ac:chgData name="Tomer Lior" userId="0b0ef5ff-ab67-4385-9f92-8f37730a0874" providerId="ADAL" clId="{FC276E95-8973-4F79-84F3-5AD6ABAC96C3}" dt="2021-12-12T09:19:50.129" v="1771" actId="1076"/>
          <ac:spMkLst>
            <pc:docMk/>
            <pc:sldMk cId="4073405597" sldId="323"/>
            <ac:spMk id="36" creationId="{DC780090-A898-4BCF-AC47-4DD6060F6B9D}"/>
          </ac:spMkLst>
        </pc:spChg>
        <pc:spChg chg="add mod">
          <ac:chgData name="Tomer Lior" userId="0b0ef5ff-ab67-4385-9f92-8f37730a0874" providerId="ADAL" clId="{FC276E95-8973-4F79-84F3-5AD6ABAC96C3}" dt="2021-12-12T09:19:50.129" v="1771" actId="1076"/>
          <ac:spMkLst>
            <pc:docMk/>
            <pc:sldMk cId="4073405597" sldId="323"/>
            <ac:spMk id="37" creationId="{0BF183D1-2633-486A-8489-955FB36188CB}"/>
          </ac:spMkLst>
        </pc:spChg>
        <pc:spChg chg="add mod">
          <ac:chgData name="Tomer Lior" userId="0b0ef5ff-ab67-4385-9f92-8f37730a0874" providerId="ADAL" clId="{FC276E95-8973-4F79-84F3-5AD6ABAC96C3}" dt="2021-12-12T09:19:50.129" v="1771" actId="1076"/>
          <ac:spMkLst>
            <pc:docMk/>
            <pc:sldMk cId="4073405597" sldId="323"/>
            <ac:spMk id="38" creationId="{5D74A23B-D689-4A8F-9C7A-13E30A7F3E51}"/>
          </ac:spMkLst>
        </pc:spChg>
        <pc:spChg chg="add mod topLvl">
          <ac:chgData name="Tomer Lior" userId="0b0ef5ff-ab67-4385-9f92-8f37730a0874" providerId="ADAL" clId="{FC276E95-8973-4F79-84F3-5AD6ABAC96C3}" dt="2021-12-12T09:21:41.284" v="1785" actId="165"/>
          <ac:spMkLst>
            <pc:docMk/>
            <pc:sldMk cId="4073405597" sldId="323"/>
            <ac:spMk id="39" creationId="{A7E7EBBF-5A8C-4DDB-A479-FD06D5E0C907}"/>
          </ac:spMkLst>
        </pc:spChg>
        <pc:spChg chg="add mod topLvl">
          <ac:chgData name="Tomer Lior" userId="0b0ef5ff-ab67-4385-9f92-8f37730a0874" providerId="ADAL" clId="{FC276E95-8973-4F79-84F3-5AD6ABAC96C3}" dt="2021-12-12T09:21:41.284" v="1785" actId="165"/>
          <ac:spMkLst>
            <pc:docMk/>
            <pc:sldMk cId="4073405597" sldId="323"/>
            <ac:spMk id="40" creationId="{AD59BA11-F7EC-4C36-A4E3-6E9BDDBE5F90}"/>
          </ac:spMkLst>
        </pc:spChg>
        <pc:spChg chg="add mod topLvl">
          <ac:chgData name="Tomer Lior" userId="0b0ef5ff-ab67-4385-9f92-8f37730a0874" providerId="ADAL" clId="{FC276E95-8973-4F79-84F3-5AD6ABAC96C3}" dt="2021-12-12T09:21:41.284" v="1785" actId="165"/>
          <ac:spMkLst>
            <pc:docMk/>
            <pc:sldMk cId="4073405597" sldId="323"/>
            <ac:spMk id="41" creationId="{57E66730-36BB-4270-8E48-8032F0C0AD63}"/>
          </ac:spMkLst>
        </pc:spChg>
        <pc:spChg chg="add mod topLvl">
          <ac:chgData name="Tomer Lior" userId="0b0ef5ff-ab67-4385-9f92-8f37730a0874" providerId="ADAL" clId="{FC276E95-8973-4F79-84F3-5AD6ABAC96C3}" dt="2021-12-12T09:21:41.284" v="1785" actId="165"/>
          <ac:spMkLst>
            <pc:docMk/>
            <pc:sldMk cId="4073405597" sldId="323"/>
            <ac:spMk id="42" creationId="{346390B4-3A6A-4E3C-A9EA-8F3AD8D68BD4}"/>
          </ac:spMkLst>
        </pc:spChg>
        <pc:spChg chg="add mod">
          <ac:chgData name="Tomer Lior" userId="0b0ef5ff-ab67-4385-9f92-8f37730a0874" providerId="ADAL" clId="{FC276E95-8973-4F79-84F3-5AD6ABAC96C3}" dt="2021-12-12T09:19:50.129" v="1771" actId="1076"/>
          <ac:spMkLst>
            <pc:docMk/>
            <pc:sldMk cId="4073405597" sldId="323"/>
            <ac:spMk id="43" creationId="{69913D52-FAD4-4FCD-A8F8-3FF19D79DC15}"/>
          </ac:spMkLst>
        </pc:spChg>
        <pc:spChg chg="add mod topLvl">
          <ac:chgData name="Tomer Lior" userId="0b0ef5ff-ab67-4385-9f92-8f37730a0874" providerId="ADAL" clId="{FC276E95-8973-4F79-84F3-5AD6ABAC96C3}" dt="2021-12-12T09:21:41.284" v="1785" actId="165"/>
          <ac:spMkLst>
            <pc:docMk/>
            <pc:sldMk cId="4073405597" sldId="323"/>
            <ac:spMk id="44" creationId="{7FCC4064-E552-4690-A91E-8818A599986C}"/>
          </ac:spMkLst>
        </pc:spChg>
        <pc:spChg chg="add mod">
          <ac:chgData name="Tomer Lior" userId="0b0ef5ff-ab67-4385-9f92-8f37730a0874" providerId="ADAL" clId="{FC276E95-8973-4F79-84F3-5AD6ABAC96C3}" dt="2021-12-12T09:19:50.129" v="1771" actId="1076"/>
          <ac:spMkLst>
            <pc:docMk/>
            <pc:sldMk cId="4073405597" sldId="323"/>
            <ac:spMk id="45" creationId="{980ECA1B-1BD7-4437-B946-BE38745FDACB}"/>
          </ac:spMkLst>
        </pc:spChg>
        <pc:spChg chg="add mod topLvl">
          <ac:chgData name="Tomer Lior" userId="0b0ef5ff-ab67-4385-9f92-8f37730a0874" providerId="ADAL" clId="{FC276E95-8973-4F79-84F3-5AD6ABAC96C3}" dt="2021-12-12T09:21:41.284" v="1785" actId="165"/>
          <ac:spMkLst>
            <pc:docMk/>
            <pc:sldMk cId="4073405597" sldId="323"/>
            <ac:spMk id="46" creationId="{297F1776-532D-4385-86AD-0ED38A7F56D1}"/>
          </ac:spMkLst>
        </pc:spChg>
        <pc:spChg chg="add mod">
          <ac:chgData name="Tomer Lior" userId="0b0ef5ff-ab67-4385-9f92-8f37730a0874" providerId="ADAL" clId="{FC276E95-8973-4F79-84F3-5AD6ABAC96C3}" dt="2021-12-12T09:19:50.129" v="1771" actId="1076"/>
          <ac:spMkLst>
            <pc:docMk/>
            <pc:sldMk cId="4073405597" sldId="323"/>
            <ac:spMk id="47" creationId="{7790DC13-510F-4B83-B263-201CA22DE9DF}"/>
          </ac:spMkLst>
        </pc:spChg>
        <pc:spChg chg="add mod topLvl">
          <ac:chgData name="Tomer Lior" userId="0b0ef5ff-ab67-4385-9f92-8f37730a0874" providerId="ADAL" clId="{FC276E95-8973-4F79-84F3-5AD6ABAC96C3}" dt="2021-12-12T09:21:41.284" v="1785" actId="165"/>
          <ac:spMkLst>
            <pc:docMk/>
            <pc:sldMk cId="4073405597" sldId="323"/>
            <ac:spMk id="48" creationId="{7A7FFF66-E3A8-4084-A0D3-065E9A0AFCF1}"/>
          </ac:spMkLst>
        </pc:spChg>
        <pc:spChg chg="add mod">
          <ac:chgData name="Tomer Lior" userId="0b0ef5ff-ab67-4385-9f92-8f37730a0874" providerId="ADAL" clId="{FC276E95-8973-4F79-84F3-5AD6ABAC96C3}" dt="2021-12-12T09:19:50.129" v="1771" actId="1076"/>
          <ac:spMkLst>
            <pc:docMk/>
            <pc:sldMk cId="4073405597" sldId="323"/>
            <ac:spMk id="49" creationId="{88748EA4-A1C0-468B-B16A-62C173D3A920}"/>
          </ac:spMkLst>
        </pc:spChg>
        <pc:spChg chg="add mod">
          <ac:chgData name="Tomer Lior" userId="0b0ef5ff-ab67-4385-9f92-8f37730a0874" providerId="ADAL" clId="{FC276E95-8973-4F79-84F3-5AD6ABAC96C3}" dt="2021-12-12T09:19:50.129" v="1771" actId="1076"/>
          <ac:spMkLst>
            <pc:docMk/>
            <pc:sldMk cId="4073405597" sldId="323"/>
            <ac:spMk id="50" creationId="{956C6087-AB89-4C88-86CB-71219ABA2ED1}"/>
          </ac:spMkLst>
        </pc:spChg>
        <pc:spChg chg="add mod">
          <ac:chgData name="Tomer Lior" userId="0b0ef5ff-ab67-4385-9f92-8f37730a0874" providerId="ADAL" clId="{FC276E95-8973-4F79-84F3-5AD6ABAC96C3}" dt="2021-12-12T09:19:50.129" v="1771" actId="1076"/>
          <ac:spMkLst>
            <pc:docMk/>
            <pc:sldMk cId="4073405597" sldId="323"/>
            <ac:spMk id="51" creationId="{4D16E45A-7086-4DCB-A821-5ED9886FF36C}"/>
          </ac:spMkLst>
        </pc:spChg>
        <pc:spChg chg="add mod">
          <ac:chgData name="Tomer Lior" userId="0b0ef5ff-ab67-4385-9f92-8f37730a0874" providerId="ADAL" clId="{FC276E95-8973-4F79-84F3-5AD6ABAC96C3}" dt="2021-12-12T09:19:50.129" v="1771" actId="1076"/>
          <ac:spMkLst>
            <pc:docMk/>
            <pc:sldMk cId="4073405597" sldId="323"/>
            <ac:spMk id="52" creationId="{AF89B330-494A-4AF0-B8DA-923A91198ED4}"/>
          </ac:spMkLst>
        </pc:spChg>
        <pc:spChg chg="add mod">
          <ac:chgData name="Tomer Lior" userId="0b0ef5ff-ab67-4385-9f92-8f37730a0874" providerId="ADAL" clId="{FC276E95-8973-4F79-84F3-5AD6ABAC96C3}" dt="2021-12-12T09:19:50.129" v="1771" actId="1076"/>
          <ac:spMkLst>
            <pc:docMk/>
            <pc:sldMk cId="4073405597" sldId="323"/>
            <ac:spMk id="53" creationId="{92BFDA79-0BBD-4262-BAD3-23CD9860F5A0}"/>
          </ac:spMkLst>
        </pc:spChg>
        <pc:spChg chg="add mod topLvl">
          <ac:chgData name="Tomer Lior" userId="0b0ef5ff-ab67-4385-9f92-8f37730a0874" providerId="ADAL" clId="{FC276E95-8973-4F79-84F3-5AD6ABAC96C3}" dt="2021-12-12T09:21:41.284" v="1785" actId="165"/>
          <ac:spMkLst>
            <pc:docMk/>
            <pc:sldMk cId="4073405597" sldId="323"/>
            <ac:spMk id="54" creationId="{E1DE80BD-0F27-4320-A186-6566BD06FAB6}"/>
          </ac:spMkLst>
        </pc:spChg>
        <pc:spChg chg="add mod topLvl">
          <ac:chgData name="Tomer Lior" userId="0b0ef5ff-ab67-4385-9f92-8f37730a0874" providerId="ADAL" clId="{FC276E95-8973-4F79-84F3-5AD6ABAC96C3}" dt="2021-12-12T09:21:41.284" v="1785" actId="165"/>
          <ac:spMkLst>
            <pc:docMk/>
            <pc:sldMk cId="4073405597" sldId="323"/>
            <ac:spMk id="55" creationId="{9D42763D-16DC-4863-9B36-770BAB8B27A1}"/>
          </ac:spMkLst>
        </pc:spChg>
        <pc:spChg chg="add mod topLvl">
          <ac:chgData name="Tomer Lior" userId="0b0ef5ff-ab67-4385-9f92-8f37730a0874" providerId="ADAL" clId="{FC276E95-8973-4F79-84F3-5AD6ABAC96C3}" dt="2021-12-12T09:21:41.284" v="1785" actId="165"/>
          <ac:spMkLst>
            <pc:docMk/>
            <pc:sldMk cId="4073405597" sldId="323"/>
            <ac:spMk id="56" creationId="{3638F603-1706-4168-B9F3-EF60DBE91570}"/>
          </ac:spMkLst>
        </pc:spChg>
        <pc:spChg chg="add mod topLvl">
          <ac:chgData name="Tomer Lior" userId="0b0ef5ff-ab67-4385-9f92-8f37730a0874" providerId="ADAL" clId="{FC276E95-8973-4F79-84F3-5AD6ABAC96C3}" dt="2021-12-12T09:21:41.284" v="1785" actId="165"/>
          <ac:spMkLst>
            <pc:docMk/>
            <pc:sldMk cId="4073405597" sldId="323"/>
            <ac:spMk id="57" creationId="{76A5D901-519B-42D9-AF41-330D0B5359AE}"/>
          </ac:spMkLst>
        </pc:spChg>
        <pc:spChg chg="add mod">
          <ac:chgData name="Tomer Lior" userId="0b0ef5ff-ab67-4385-9f92-8f37730a0874" providerId="ADAL" clId="{FC276E95-8973-4F79-84F3-5AD6ABAC96C3}" dt="2021-12-12T09:19:50.129" v="1771" actId="1076"/>
          <ac:spMkLst>
            <pc:docMk/>
            <pc:sldMk cId="4073405597" sldId="323"/>
            <ac:spMk id="58" creationId="{740398EA-1265-4316-AD13-ACA2AE5A3A74}"/>
          </ac:spMkLst>
        </pc:spChg>
        <pc:spChg chg="add mod">
          <ac:chgData name="Tomer Lior" userId="0b0ef5ff-ab67-4385-9f92-8f37730a0874" providerId="ADAL" clId="{FC276E95-8973-4F79-84F3-5AD6ABAC96C3}" dt="2021-12-12T09:19:50.129" v="1771" actId="1076"/>
          <ac:spMkLst>
            <pc:docMk/>
            <pc:sldMk cId="4073405597" sldId="323"/>
            <ac:spMk id="59" creationId="{8AFC29FC-0048-4CA4-8120-8F1F39822BE9}"/>
          </ac:spMkLst>
        </pc:spChg>
        <pc:spChg chg="add mod">
          <ac:chgData name="Tomer Lior" userId="0b0ef5ff-ab67-4385-9f92-8f37730a0874" providerId="ADAL" clId="{FC276E95-8973-4F79-84F3-5AD6ABAC96C3}" dt="2021-12-12T09:19:50.129" v="1771" actId="1076"/>
          <ac:spMkLst>
            <pc:docMk/>
            <pc:sldMk cId="4073405597" sldId="323"/>
            <ac:spMk id="60" creationId="{3F8E2413-1D53-4996-A76C-197E188C6CC7}"/>
          </ac:spMkLst>
        </pc:spChg>
        <pc:spChg chg="add mod topLvl">
          <ac:chgData name="Tomer Lior" userId="0b0ef5ff-ab67-4385-9f92-8f37730a0874" providerId="ADAL" clId="{FC276E95-8973-4F79-84F3-5AD6ABAC96C3}" dt="2021-12-12T09:21:41.284" v="1785" actId="165"/>
          <ac:spMkLst>
            <pc:docMk/>
            <pc:sldMk cId="4073405597" sldId="323"/>
            <ac:spMk id="61" creationId="{FF30C4C7-2A3C-4792-8580-AF36AE701EB1}"/>
          </ac:spMkLst>
        </pc:spChg>
        <pc:spChg chg="add mod topLvl">
          <ac:chgData name="Tomer Lior" userId="0b0ef5ff-ab67-4385-9f92-8f37730a0874" providerId="ADAL" clId="{FC276E95-8973-4F79-84F3-5AD6ABAC96C3}" dt="2021-12-12T09:21:41.284" v="1785" actId="165"/>
          <ac:spMkLst>
            <pc:docMk/>
            <pc:sldMk cId="4073405597" sldId="323"/>
            <ac:spMk id="62" creationId="{76C85CC5-00A0-43B7-A1A0-1EC2F2E85EB5}"/>
          </ac:spMkLst>
        </pc:spChg>
        <pc:spChg chg="add mod topLvl">
          <ac:chgData name="Tomer Lior" userId="0b0ef5ff-ab67-4385-9f92-8f37730a0874" providerId="ADAL" clId="{FC276E95-8973-4F79-84F3-5AD6ABAC96C3}" dt="2021-12-12T09:21:41.284" v="1785" actId="165"/>
          <ac:spMkLst>
            <pc:docMk/>
            <pc:sldMk cId="4073405597" sldId="323"/>
            <ac:spMk id="63" creationId="{7A569B67-221B-49F1-BD33-5C0B2707CAAA}"/>
          </ac:spMkLst>
        </pc:spChg>
        <pc:spChg chg="add mod">
          <ac:chgData name="Tomer Lior" userId="0b0ef5ff-ab67-4385-9f92-8f37730a0874" providerId="ADAL" clId="{FC276E95-8973-4F79-84F3-5AD6ABAC96C3}" dt="2021-12-12T09:19:50.129" v="1771" actId="1076"/>
          <ac:spMkLst>
            <pc:docMk/>
            <pc:sldMk cId="4073405597" sldId="323"/>
            <ac:spMk id="64" creationId="{A4D6E199-7EDD-4387-89F9-0E1E8264CB06}"/>
          </ac:spMkLst>
        </pc:spChg>
        <pc:spChg chg="add mod">
          <ac:chgData name="Tomer Lior" userId="0b0ef5ff-ab67-4385-9f92-8f37730a0874" providerId="ADAL" clId="{FC276E95-8973-4F79-84F3-5AD6ABAC96C3}" dt="2021-12-12T09:19:50.129" v="1771" actId="1076"/>
          <ac:spMkLst>
            <pc:docMk/>
            <pc:sldMk cId="4073405597" sldId="323"/>
            <ac:spMk id="65" creationId="{4F7200A9-ABD1-4DE8-A5C4-AF6F49F91DBD}"/>
          </ac:spMkLst>
        </pc:spChg>
        <pc:spChg chg="add mod topLvl">
          <ac:chgData name="Tomer Lior" userId="0b0ef5ff-ab67-4385-9f92-8f37730a0874" providerId="ADAL" clId="{FC276E95-8973-4F79-84F3-5AD6ABAC96C3}" dt="2021-12-12T09:21:41.284" v="1785" actId="165"/>
          <ac:spMkLst>
            <pc:docMk/>
            <pc:sldMk cId="4073405597" sldId="323"/>
            <ac:spMk id="66" creationId="{86436D56-C7DA-4B85-96D5-BB2F3CC4674C}"/>
          </ac:spMkLst>
        </pc:spChg>
        <pc:spChg chg="add mod topLvl">
          <ac:chgData name="Tomer Lior" userId="0b0ef5ff-ab67-4385-9f92-8f37730a0874" providerId="ADAL" clId="{FC276E95-8973-4F79-84F3-5AD6ABAC96C3}" dt="2021-12-12T09:21:41.284" v="1785" actId="165"/>
          <ac:spMkLst>
            <pc:docMk/>
            <pc:sldMk cId="4073405597" sldId="323"/>
            <ac:spMk id="67" creationId="{02CC15CB-3A07-47F4-B4D4-3D53A753C152}"/>
          </ac:spMkLst>
        </pc:spChg>
        <pc:spChg chg="add mod">
          <ac:chgData name="Tomer Lior" userId="0b0ef5ff-ab67-4385-9f92-8f37730a0874" providerId="ADAL" clId="{FC276E95-8973-4F79-84F3-5AD6ABAC96C3}" dt="2021-12-12T09:19:50.129" v="1771" actId="1076"/>
          <ac:spMkLst>
            <pc:docMk/>
            <pc:sldMk cId="4073405597" sldId="323"/>
            <ac:spMk id="68" creationId="{E54DC949-F0FB-46A4-913A-41C374BACCAF}"/>
          </ac:spMkLst>
        </pc:spChg>
        <pc:spChg chg="add mod topLvl">
          <ac:chgData name="Tomer Lior" userId="0b0ef5ff-ab67-4385-9f92-8f37730a0874" providerId="ADAL" clId="{FC276E95-8973-4F79-84F3-5AD6ABAC96C3}" dt="2021-12-12T09:21:41.284" v="1785" actId="165"/>
          <ac:spMkLst>
            <pc:docMk/>
            <pc:sldMk cId="4073405597" sldId="323"/>
            <ac:spMk id="69" creationId="{60B6AECC-1D56-4528-9088-8D964185AF25}"/>
          </ac:spMkLst>
        </pc:spChg>
        <pc:spChg chg="add mod topLvl">
          <ac:chgData name="Tomer Lior" userId="0b0ef5ff-ab67-4385-9f92-8f37730a0874" providerId="ADAL" clId="{FC276E95-8973-4F79-84F3-5AD6ABAC96C3}" dt="2021-12-12T09:21:41.284" v="1785" actId="165"/>
          <ac:spMkLst>
            <pc:docMk/>
            <pc:sldMk cId="4073405597" sldId="323"/>
            <ac:spMk id="70" creationId="{75CFB5E5-80DA-45B4-9D29-908814B2BEA1}"/>
          </ac:spMkLst>
        </pc:spChg>
        <pc:spChg chg="add mod topLvl">
          <ac:chgData name="Tomer Lior" userId="0b0ef5ff-ab67-4385-9f92-8f37730a0874" providerId="ADAL" clId="{FC276E95-8973-4F79-84F3-5AD6ABAC96C3}" dt="2021-12-12T09:21:41.284" v="1785" actId="165"/>
          <ac:spMkLst>
            <pc:docMk/>
            <pc:sldMk cId="4073405597" sldId="323"/>
            <ac:spMk id="71" creationId="{BB22B8C0-10C3-4584-ABD5-8CD132067824}"/>
          </ac:spMkLst>
        </pc:spChg>
        <pc:spChg chg="add mod">
          <ac:chgData name="Tomer Lior" userId="0b0ef5ff-ab67-4385-9f92-8f37730a0874" providerId="ADAL" clId="{FC276E95-8973-4F79-84F3-5AD6ABAC96C3}" dt="2021-12-12T09:19:50.129" v="1771" actId="1076"/>
          <ac:spMkLst>
            <pc:docMk/>
            <pc:sldMk cId="4073405597" sldId="323"/>
            <ac:spMk id="72" creationId="{3C1B5BA1-8B4A-4A55-8CDD-F77072DDDAE5}"/>
          </ac:spMkLst>
        </pc:spChg>
        <pc:spChg chg="add del mod">
          <ac:chgData name="Tomer Lior" userId="0b0ef5ff-ab67-4385-9f92-8f37730a0874" providerId="ADAL" clId="{FC276E95-8973-4F79-84F3-5AD6ABAC96C3}" dt="2021-12-12T09:22:02.622" v="1790"/>
          <ac:spMkLst>
            <pc:docMk/>
            <pc:sldMk cId="4073405597" sldId="323"/>
            <ac:spMk id="102" creationId="{C1CD94B9-ED63-4C93-AFC1-19501CD8A459}"/>
          </ac:spMkLst>
        </pc:spChg>
        <pc:spChg chg="add del mod">
          <ac:chgData name="Tomer Lior" userId="0b0ef5ff-ab67-4385-9f92-8f37730a0874" providerId="ADAL" clId="{FC276E95-8973-4F79-84F3-5AD6ABAC96C3}" dt="2021-12-12T09:22:02.622" v="1790"/>
          <ac:spMkLst>
            <pc:docMk/>
            <pc:sldMk cId="4073405597" sldId="323"/>
            <ac:spMk id="103" creationId="{F6569169-4110-4018-86D2-786B834262A5}"/>
          </ac:spMkLst>
        </pc:spChg>
        <pc:spChg chg="add del mod">
          <ac:chgData name="Tomer Lior" userId="0b0ef5ff-ab67-4385-9f92-8f37730a0874" providerId="ADAL" clId="{FC276E95-8973-4F79-84F3-5AD6ABAC96C3}" dt="2021-12-12T09:22:02.622" v="1790"/>
          <ac:spMkLst>
            <pc:docMk/>
            <pc:sldMk cId="4073405597" sldId="323"/>
            <ac:spMk id="104" creationId="{1340400B-5BD7-4671-AA97-075BBCECEA1A}"/>
          </ac:spMkLst>
        </pc:spChg>
        <pc:spChg chg="add del mod">
          <ac:chgData name="Tomer Lior" userId="0b0ef5ff-ab67-4385-9f92-8f37730a0874" providerId="ADAL" clId="{FC276E95-8973-4F79-84F3-5AD6ABAC96C3}" dt="2021-12-12T09:22:02.622" v="1790"/>
          <ac:spMkLst>
            <pc:docMk/>
            <pc:sldMk cId="4073405597" sldId="323"/>
            <ac:spMk id="105" creationId="{0E6E9B31-D616-4915-88A3-009822E406BF}"/>
          </ac:spMkLst>
        </pc:spChg>
        <pc:spChg chg="add del mod">
          <ac:chgData name="Tomer Lior" userId="0b0ef5ff-ab67-4385-9f92-8f37730a0874" providerId="ADAL" clId="{FC276E95-8973-4F79-84F3-5AD6ABAC96C3}" dt="2021-12-12T09:22:02.622" v="1790"/>
          <ac:spMkLst>
            <pc:docMk/>
            <pc:sldMk cId="4073405597" sldId="323"/>
            <ac:spMk id="106" creationId="{5610841A-B462-4E88-BBD3-9F6B7267EC9A}"/>
          </ac:spMkLst>
        </pc:spChg>
        <pc:spChg chg="add del mod">
          <ac:chgData name="Tomer Lior" userId="0b0ef5ff-ab67-4385-9f92-8f37730a0874" providerId="ADAL" clId="{FC276E95-8973-4F79-84F3-5AD6ABAC96C3}" dt="2021-12-12T09:22:02.622" v="1790"/>
          <ac:spMkLst>
            <pc:docMk/>
            <pc:sldMk cId="4073405597" sldId="323"/>
            <ac:spMk id="107" creationId="{D6BB9832-4D4A-4A5F-A896-06AA6107D65F}"/>
          </ac:spMkLst>
        </pc:spChg>
        <pc:spChg chg="add del mod">
          <ac:chgData name="Tomer Lior" userId="0b0ef5ff-ab67-4385-9f92-8f37730a0874" providerId="ADAL" clId="{FC276E95-8973-4F79-84F3-5AD6ABAC96C3}" dt="2021-12-12T09:22:02.622" v="1790"/>
          <ac:spMkLst>
            <pc:docMk/>
            <pc:sldMk cId="4073405597" sldId="323"/>
            <ac:spMk id="108" creationId="{C4908C2C-1DCA-4F50-A067-DF81225DA36B}"/>
          </ac:spMkLst>
        </pc:spChg>
        <pc:spChg chg="add del mod">
          <ac:chgData name="Tomer Lior" userId="0b0ef5ff-ab67-4385-9f92-8f37730a0874" providerId="ADAL" clId="{FC276E95-8973-4F79-84F3-5AD6ABAC96C3}" dt="2021-12-12T09:22:02.622" v="1790"/>
          <ac:spMkLst>
            <pc:docMk/>
            <pc:sldMk cId="4073405597" sldId="323"/>
            <ac:spMk id="109" creationId="{557D1B7E-BEDF-48A6-BA4B-E9755801383C}"/>
          </ac:spMkLst>
        </pc:spChg>
        <pc:spChg chg="add del mod">
          <ac:chgData name="Tomer Lior" userId="0b0ef5ff-ab67-4385-9f92-8f37730a0874" providerId="ADAL" clId="{FC276E95-8973-4F79-84F3-5AD6ABAC96C3}" dt="2021-12-12T09:22:02.622" v="1790"/>
          <ac:spMkLst>
            <pc:docMk/>
            <pc:sldMk cId="4073405597" sldId="323"/>
            <ac:spMk id="110" creationId="{A123C97F-929F-46CC-8321-5DBB072E342B}"/>
          </ac:spMkLst>
        </pc:spChg>
        <pc:spChg chg="add del mod">
          <ac:chgData name="Tomer Lior" userId="0b0ef5ff-ab67-4385-9f92-8f37730a0874" providerId="ADAL" clId="{FC276E95-8973-4F79-84F3-5AD6ABAC96C3}" dt="2021-12-12T09:22:02.622" v="1790"/>
          <ac:spMkLst>
            <pc:docMk/>
            <pc:sldMk cId="4073405597" sldId="323"/>
            <ac:spMk id="111" creationId="{25827FBB-B4B4-4A2A-A6ED-E55F226C0C79}"/>
          </ac:spMkLst>
        </pc:spChg>
        <pc:spChg chg="add del mod">
          <ac:chgData name="Tomer Lior" userId="0b0ef5ff-ab67-4385-9f92-8f37730a0874" providerId="ADAL" clId="{FC276E95-8973-4F79-84F3-5AD6ABAC96C3}" dt="2021-12-12T09:22:02.622" v="1790"/>
          <ac:spMkLst>
            <pc:docMk/>
            <pc:sldMk cId="4073405597" sldId="323"/>
            <ac:spMk id="112" creationId="{E34DC1A3-4211-4DE9-A8E3-AD1CFF1F7257}"/>
          </ac:spMkLst>
        </pc:spChg>
        <pc:spChg chg="add del mod">
          <ac:chgData name="Tomer Lior" userId="0b0ef5ff-ab67-4385-9f92-8f37730a0874" providerId="ADAL" clId="{FC276E95-8973-4F79-84F3-5AD6ABAC96C3}" dt="2021-12-12T09:22:02.622" v="1790"/>
          <ac:spMkLst>
            <pc:docMk/>
            <pc:sldMk cId="4073405597" sldId="323"/>
            <ac:spMk id="113" creationId="{59390C12-BB29-4796-AA2F-E13C4E5762F9}"/>
          </ac:spMkLst>
        </pc:spChg>
        <pc:spChg chg="add del mod">
          <ac:chgData name="Tomer Lior" userId="0b0ef5ff-ab67-4385-9f92-8f37730a0874" providerId="ADAL" clId="{FC276E95-8973-4F79-84F3-5AD6ABAC96C3}" dt="2021-12-12T09:22:02.622" v="1790"/>
          <ac:spMkLst>
            <pc:docMk/>
            <pc:sldMk cId="4073405597" sldId="323"/>
            <ac:spMk id="114" creationId="{BEBD2381-6418-490A-81B4-0E898312B5E7}"/>
          </ac:spMkLst>
        </pc:spChg>
        <pc:spChg chg="add del mod">
          <ac:chgData name="Tomer Lior" userId="0b0ef5ff-ab67-4385-9f92-8f37730a0874" providerId="ADAL" clId="{FC276E95-8973-4F79-84F3-5AD6ABAC96C3}" dt="2021-12-12T09:22:02.622" v="1790"/>
          <ac:spMkLst>
            <pc:docMk/>
            <pc:sldMk cId="4073405597" sldId="323"/>
            <ac:spMk id="115" creationId="{1C6643F8-8691-4092-AE55-0118FA2FCBFF}"/>
          </ac:spMkLst>
        </pc:spChg>
        <pc:spChg chg="add del mod">
          <ac:chgData name="Tomer Lior" userId="0b0ef5ff-ab67-4385-9f92-8f37730a0874" providerId="ADAL" clId="{FC276E95-8973-4F79-84F3-5AD6ABAC96C3}" dt="2021-12-12T09:22:02.622" v="1790"/>
          <ac:spMkLst>
            <pc:docMk/>
            <pc:sldMk cId="4073405597" sldId="323"/>
            <ac:spMk id="116" creationId="{579097B2-778A-44A9-BC71-5111B7812A80}"/>
          </ac:spMkLst>
        </pc:spChg>
        <pc:spChg chg="add del mod">
          <ac:chgData name="Tomer Lior" userId="0b0ef5ff-ab67-4385-9f92-8f37730a0874" providerId="ADAL" clId="{FC276E95-8973-4F79-84F3-5AD6ABAC96C3}" dt="2021-12-12T09:22:02.622" v="1790"/>
          <ac:spMkLst>
            <pc:docMk/>
            <pc:sldMk cId="4073405597" sldId="323"/>
            <ac:spMk id="117" creationId="{06C6E29E-0C2C-4E13-95A7-CD99A7744AF0}"/>
          </ac:spMkLst>
        </pc:spChg>
        <pc:spChg chg="add del mod">
          <ac:chgData name="Tomer Lior" userId="0b0ef5ff-ab67-4385-9f92-8f37730a0874" providerId="ADAL" clId="{FC276E95-8973-4F79-84F3-5AD6ABAC96C3}" dt="2021-12-12T09:22:02.622" v="1790"/>
          <ac:spMkLst>
            <pc:docMk/>
            <pc:sldMk cId="4073405597" sldId="323"/>
            <ac:spMk id="118" creationId="{640B8524-92F6-4EE7-B204-DD710115EBB1}"/>
          </ac:spMkLst>
        </pc:spChg>
        <pc:spChg chg="add del mod">
          <ac:chgData name="Tomer Lior" userId="0b0ef5ff-ab67-4385-9f92-8f37730a0874" providerId="ADAL" clId="{FC276E95-8973-4F79-84F3-5AD6ABAC96C3}" dt="2021-12-12T09:22:02.622" v="1790"/>
          <ac:spMkLst>
            <pc:docMk/>
            <pc:sldMk cId="4073405597" sldId="323"/>
            <ac:spMk id="119" creationId="{FA0A0099-515F-461D-B492-9194AEF8D531}"/>
          </ac:spMkLst>
        </pc:spChg>
        <pc:spChg chg="add del mod">
          <ac:chgData name="Tomer Lior" userId="0b0ef5ff-ab67-4385-9f92-8f37730a0874" providerId="ADAL" clId="{FC276E95-8973-4F79-84F3-5AD6ABAC96C3}" dt="2021-12-12T09:22:02.622" v="1790"/>
          <ac:spMkLst>
            <pc:docMk/>
            <pc:sldMk cId="4073405597" sldId="323"/>
            <ac:spMk id="120" creationId="{F24B644F-3775-4BC2-8A4B-495CF903080F}"/>
          </ac:spMkLst>
        </pc:spChg>
        <pc:spChg chg="add del mod">
          <ac:chgData name="Tomer Lior" userId="0b0ef5ff-ab67-4385-9f92-8f37730a0874" providerId="ADAL" clId="{FC276E95-8973-4F79-84F3-5AD6ABAC96C3}" dt="2021-12-12T09:22:02.622" v="1790"/>
          <ac:spMkLst>
            <pc:docMk/>
            <pc:sldMk cId="4073405597" sldId="323"/>
            <ac:spMk id="121" creationId="{C79055B2-86A1-447B-9DD8-102CDB133B8F}"/>
          </ac:spMkLst>
        </pc:spChg>
        <pc:spChg chg="add del mod">
          <ac:chgData name="Tomer Lior" userId="0b0ef5ff-ab67-4385-9f92-8f37730a0874" providerId="ADAL" clId="{FC276E95-8973-4F79-84F3-5AD6ABAC96C3}" dt="2021-12-12T09:22:02.622" v="1790"/>
          <ac:spMkLst>
            <pc:docMk/>
            <pc:sldMk cId="4073405597" sldId="323"/>
            <ac:spMk id="122" creationId="{DDDBF49F-F6E9-43AA-962A-EC0219249091}"/>
          </ac:spMkLst>
        </pc:spChg>
        <pc:spChg chg="add del mod">
          <ac:chgData name="Tomer Lior" userId="0b0ef5ff-ab67-4385-9f92-8f37730a0874" providerId="ADAL" clId="{FC276E95-8973-4F79-84F3-5AD6ABAC96C3}" dt="2021-12-12T09:22:02.622" v="1790"/>
          <ac:spMkLst>
            <pc:docMk/>
            <pc:sldMk cId="4073405597" sldId="323"/>
            <ac:spMk id="123" creationId="{1769B23E-9BC4-4145-9232-3958C054CC8D}"/>
          </ac:spMkLst>
        </pc:spChg>
        <pc:spChg chg="add del mod">
          <ac:chgData name="Tomer Lior" userId="0b0ef5ff-ab67-4385-9f92-8f37730a0874" providerId="ADAL" clId="{FC276E95-8973-4F79-84F3-5AD6ABAC96C3}" dt="2021-12-12T09:22:02.622" v="1790"/>
          <ac:spMkLst>
            <pc:docMk/>
            <pc:sldMk cId="4073405597" sldId="323"/>
            <ac:spMk id="124" creationId="{285AE918-2056-4696-8A1A-E6B1FF60FBE4}"/>
          </ac:spMkLst>
        </pc:spChg>
        <pc:spChg chg="add del mod">
          <ac:chgData name="Tomer Lior" userId="0b0ef5ff-ab67-4385-9f92-8f37730a0874" providerId="ADAL" clId="{FC276E95-8973-4F79-84F3-5AD6ABAC96C3}" dt="2021-12-12T09:22:02.622" v="1790"/>
          <ac:spMkLst>
            <pc:docMk/>
            <pc:sldMk cId="4073405597" sldId="323"/>
            <ac:spMk id="125" creationId="{1763B338-E743-4834-9332-0F76296A145C}"/>
          </ac:spMkLst>
        </pc:spChg>
        <pc:spChg chg="add del mod">
          <ac:chgData name="Tomer Lior" userId="0b0ef5ff-ab67-4385-9f92-8f37730a0874" providerId="ADAL" clId="{FC276E95-8973-4F79-84F3-5AD6ABAC96C3}" dt="2021-12-12T09:22:02.622" v="1790"/>
          <ac:spMkLst>
            <pc:docMk/>
            <pc:sldMk cId="4073405597" sldId="323"/>
            <ac:spMk id="126" creationId="{18A0E470-E056-44ED-9638-7C5A4797E8E3}"/>
          </ac:spMkLst>
        </pc:spChg>
        <pc:spChg chg="add del mod">
          <ac:chgData name="Tomer Lior" userId="0b0ef5ff-ab67-4385-9f92-8f37730a0874" providerId="ADAL" clId="{FC276E95-8973-4F79-84F3-5AD6ABAC96C3}" dt="2021-12-12T09:22:02.622" v="1790"/>
          <ac:spMkLst>
            <pc:docMk/>
            <pc:sldMk cId="4073405597" sldId="323"/>
            <ac:spMk id="127" creationId="{251CB072-873B-4B40-A594-150779A726E3}"/>
          </ac:spMkLst>
        </pc:spChg>
        <pc:spChg chg="add del mod">
          <ac:chgData name="Tomer Lior" userId="0b0ef5ff-ab67-4385-9f92-8f37730a0874" providerId="ADAL" clId="{FC276E95-8973-4F79-84F3-5AD6ABAC96C3}" dt="2021-12-12T09:22:02.622" v="1790"/>
          <ac:spMkLst>
            <pc:docMk/>
            <pc:sldMk cId="4073405597" sldId="323"/>
            <ac:spMk id="128" creationId="{A8A14F94-CA33-42EC-BB08-70B833EFF56E}"/>
          </ac:spMkLst>
        </pc:spChg>
        <pc:spChg chg="add del mod">
          <ac:chgData name="Tomer Lior" userId="0b0ef5ff-ab67-4385-9f92-8f37730a0874" providerId="ADAL" clId="{FC276E95-8973-4F79-84F3-5AD6ABAC96C3}" dt="2021-12-12T09:22:02.622" v="1790"/>
          <ac:spMkLst>
            <pc:docMk/>
            <pc:sldMk cId="4073405597" sldId="323"/>
            <ac:spMk id="129" creationId="{6556C76A-EB2D-48EA-9DC3-7932F5364518}"/>
          </ac:spMkLst>
        </pc:spChg>
        <pc:spChg chg="add del mod">
          <ac:chgData name="Tomer Lior" userId="0b0ef5ff-ab67-4385-9f92-8f37730a0874" providerId="ADAL" clId="{FC276E95-8973-4F79-84F3-5AD6ABAC96C3}" dt="2021-12-12T09:22:02.622" v="1790"/>
          <ac:spMkLst>
            <pc:docMk/>
            <pc:sldMk cId="4073405597" sldId="323"/>
            <ac:spMk id="130" creationId="{0F2BD829-4753-4971-AA4B-651AB2A79DF0}"/>
          </ac:spMkLst>
        </pc:spChg>
        <pc:spChg chg="add del mod">
          <ac:chgData name="Tomer Lior" userId="0b0ef5ff-ab67-4385-9f92-8f37730a0874" providerId="ADAL" clId="{FC276E95-8973-4F79-84F3-5AD6ABAC96C3}" dt="2021-12-12T09:22:12.243" v="1798"/>
          <ac:spMkLst>
            <pc:docMk/>
            <pc:sldMk cId="4073405597" sldId="323"/>
            <ac:spMk id="155" creationId="{86BDECCC-3511-42EE-AC9A-41C6C03BD954}"/>
          </ac:spMkLst>
        </pc:spChg>
        <pc:spChg chg="add del mod">
          <ac:chgData name="Tomer Lior" userId="0b0ef5ff-ab67-4385-9f92-8f37730a0874" providerId="ADAL" clId="{FC276E95-8973-4F79-84F3-5AD6ABAC96C3}" dt="2021-12-12T09:22:12.243" v="1798"/>
          <ac:spMkLst>
            <pc:docMk/>
            <pc:sldMk cId="4073405597" sldId="323"/>
            <ac:spMk id="156" creationId="{5A7D6424-48B7-413D-B548-80E4FDB8E92E}"/>
          </ac:spMkLst>
        </pc:spChg>
        <pc:spChg chg="add del mod">
          <ac:chgData name="Tomer Lior" userId="0b0ef5ff-ab67-4385-9f92-8f37730a0874" providerId="ADAL" clId="{FC276E95-8973-4F79-84F3-5AD6ABAC96C3}" dt="2021-12-12T09:22:12.243" v="1798"/>
          <ac:spMkLst>
            <pc:docMk/>
            <pc:sldMk cId="4073405597" sldId="323"/>
            <ac:spMk id="157" creationId="{1710D39E-8986-4F77-A7DE-037445B8326C}"/>
          </ac:spMkLst>
        </pc:spChg>
        <pc:spChg chg="add del mod">
          <ac:chgData name="Tomer Lior" userId="0b0ef5ff-ab67-4385-9f92-8f37730a0874" providerId="ADAL" clId="{FC276E95-8973-4F79-84F3-5AD6ABAC96C3}" dt="2021-12-12T09:22:12.243" v="1798"/>
          <ac:spMkLst>
            <pc:docMk/>
            <pc:sldMk cId="4073405597" sldId="323"/>
            <ac:spMk id="158" creationId="{2F1B7E3A-4045-4C42-A8FA-00FBA781AF33}"/>
          </ac:spMkLst>
        </pc:spChg>
        <pc:spChg chg="add del mod">
          <ac:chgData name="Tomer Lior" userId="0b0ef5ff-ab67-4385-9f92-8f37730a0874" providerId="ADAL" clId="{FC276E95-8973-4F79-84F3-5AD6ABAC96C3}" dt="2021-12-12T09:22:12.243" v="1798"/>
          <ac:spMkLst>
            <pc:docMk/>
            <pc:sldMk cId="4073405597" sldId="323"/>
            <ac:spMk id="159" creationId="{A71D9410-CCEE-4688-8056-70F1FB8AE4A5}"/>
          </ac:spMkLst>
        </pc:spChg>
        <pc:spChg chg="add del mod">
          <ac:chgData name="Tomer Lior" userId="0b0ef5ff-ab67-4385-9f92-8f37730a0874" providerId="ADAL" clId="{FC276E95-8973-4F79-84F3-5AD6ABAC96C3}" dt="2021-12-12T09:22:12.243" v="1798"/>
          <ac:spMkLst>
            <pc:docMk/>
            <pc:sldMk cId="4073405597" sldId="323"/>
            <ac:spMk id="160" creationId="{31B6E6A4-9608-42DD-96B6-FF9A9C9247A2}"/>
          </ac:spMkLst>
        </pc:spChg>
        <pc:spChg chg="add del mod">
          <ac:chgData name="Tomer Lior" userId="0b0ef5ff-ab67-4385-9f92-8f37730a0874" providerId="ADAL" clId="{FC276E95-8973-4F79-84F3-5AD6ABAC96C3}" dt="2021-12-12T09:22:12.243" v="1798"/>
          <ac:spMkLst>
            <pc:docMk/>
            <pc:sldMk cId="4073405597" sldId="323"/>
            <ac:spMk id="161" creationId="{87CF0223-62F6-4552-9A6C-11D1005BD6EA}"/>
          </ac:spMkLst>
        </pc:spChg>
        <pc:spChg chg="add del mod">
          <ac:chgData name="Tomer Lior" userId="0b0ef5ff-ab67-4385-9f92-8f37730a0874" providerId="ADAL" clId="{FC276E95-8973-4F79-84F3-5AD6ABAC96C3}" dt="2021-12-12T09:22:12.243" v="1798"/>
          <ac:spMkLst>
            <pc:docMk/>
            <pc:sldMk cId="4073405597" sldId="323"/>
            <ac:spMk id="162" creationId="{E3139CB1-8561-41BC-BB86-452553AEDCF7}"/>
          </ac:spMkLst>
        </pc:spChg>
        <pc:spChg chg="add del mod">
          <ac:chgData name="Tomer Lior" userId="0b0ef5ff-ab67-4385-9f92-8f37730a0874" providerId="ADAL" clId="{FC276E95-8973-4F79-84F3-5AD6ABAC96C3}" dt="2021-12-12T09:22:12.243" v="1798"/>
          <ac:spMkLst>
            <pc:docMk/>
            <pc:sldMk cId="4073405597" sldId="323"/>
            <ac:spMk id="163" creationId="{6AD558EE-3127-423D-8A8E-14402B8F9B2A}"/>
          </ac:spMkLst>
        </pc:spChg>
        <pc:spChg chg="add del mod">
          <ac:chgData name="Tomer Lior" userId="0b0ef5ff-ab67-4385-9f92-8f37730a0874" providerId="ADAL" clId="{FC276E95-8973-4F79-84F3-5AD6ABAC96C3}" dt="2021-12-12T09:22:12.243" v="1798"/>
          <ac:spMkLst>
            <pc:docMk/>
            <pc:sldMk cId="4073405597" sldId="323"/>
            <ac:spMk id="164" creationId="{1174D61B-8469-4BB7-8DA8-1CD5A2089FA3}"/>
          </ac:spMkLst>
        </pc:spChg>
        <pc:spChg chg="add del mod">
          <ac:chgData name="Tomer Lior" userId="0b0ef5ff-ab67-4385-9f92-8f37730a0874" providerId="ADAL" clId="{FC276E95-8973-4F79-84F3-5AD6ABAC96C3}" dt="2021-12-12T09:22:12.243" v="1798"/>
          <ac:spMkLst>
            <pc:docMk/>
            <pc:sldMk cId="4073405597" sldId="323"/>
            <ac:spMk id="165" creationId="{65740A78-D5F7-498D-B9C1-3A51F6529CB5}"/>
          </ac:spMkLst>
        </pc:spChg>
        <pc:spChg chg="add del mod">
          <ac:chgData name="Tomer Lior" userId="0b0ef5ff-ab67-4385-9f92-8f37730a0874" providerId="ADAL" clId="{FC276E95-8973-4F79-84F3-5AD6ABAC96C3}" dt="2021-12-12T09:22:12.243" v="1798"/>
          <ac:spMkLst>
            <pc:docMk/>
            <pc:sldMk cId="4073405597" sldId="323"/>
            <ac:spMk id="166" creationId="{9C0612CE-5C99-4440-9F6C-9E8D8DCE5121}"/>
          </ac:spMkLst>
        </pc:spChg>
        <pc:spChg chg="add del mod">
          <ac:chgData name="Tomer Lior" userId="0b0ef5ff-ab67-4385-9f92-8f37730a0874" providerId="ADAL" clId="{FC276E95-8973-4F79-84F3-5AD6ABAC96C3}" dt="2021-12-12T09:22:12.243" v="1798"/>
          <ac:spMkLst>
            <pc:docMk/>
            <pc:sldMk cId="4073405597" sldId="323"/>
            <ac:spMk id="167" creationId="{4C638AC8-C202-4536-924A-5AB2C13139D0}"/>
          </ac:spMkLst>
        </pc:spChg>
        <pc:spChg chg="add del mod">
          <ac:chgData name="Tomer Lior" userId="0b0ef5ff-ab67-4385-9f92-8f37730a0874" providerId="ADAL" clId="{FC276E95-8973-4F79-84F3-5AD6ABAC96C3}" dt="2021-12-12T09:22:12.243" v="1798"/>
          <ac:spMkLst>
            <pc:docMk/>
            <pc:sldMk cId="4073405597" sldId="323"/>
            <ac:spMk id="168" creationId="{C2DEB2C3-9F21-41CF-AB1C-52FA6E7DEC48}"/>
          </ac:spMkLst>
        </pc:spChg>
        <pc:spChg chg="add del mod">
          <ac:chgData name="Tomer Lior" userId="0b0ef5ff-ab67-4385-9f92-8f37730a0874" providerId="ADAL" clId="{FC276E95-8973-4F79-84F3-5AD6ABAC96C3}" dt="2021-12-12T09:22:12.243" v="1798"/>
          <ac:spMkLst>
            <pc:docMk/>
            <pc:sldMk cId="4073405597" sldId="323"/>
            <ac:spMk id="169" creationId="{F9411D1D-AE0A-47A5-8F39-5E11E4411AB5}"/>
          </ac:spMkLst>
        </pc:spChg>
        <pc:spChg chg="add del mod">
          <ac:chgData name="Tomer Lior" userId="0b0ef5ff-ab67-4385-9f92-8f37730a0874" providerId="ADAL" clId="{FC276E95-8973-4F79-84F3-5AD6ABAC96C3}" dt="2021-12-12T09:22:12.243" v="1798"/>
          <ac:spMkLst>
            <pc:docMk/>
            <pc:sldMk cId="4073405597" sldId="323"/>
            <ac:spMk id="170" creationId="{B8C12919-0056-4FF2-8458-1FDA422AC3F8}"/>
          </ac:spMkLst>
        </pc:spChg>
        <pc:spChg chg="add del mod">
          <ac:chgData name="Tomer Lior" userId="0b0ef5ff-ab67-4385-9f92-8f37730a0874" providerId="ADAL" clId="{FC276E95-8973-4F79-84F3-5AD6ABAC96C3}" dt="2021-12-12T09:22:12.243" v="1798"/>
          <ac:spMkLst>
            <pc:docMk/>
            <pc:sldMk cId="4073405597" sldId="323"/>
            <ac:spMk id="171" creationId="{E48A27DD-9035-4985-A9CD-506ECF7F50DE}"/>
          </ac:spMkLst>
        </pc:spChg>
        <pc:spChg chg="add del mod">
          <ac:chgData name="Tomer Lior" userId="0b0ef5ff-ab67-4385-9f92-8f37730a0874" providerId="ADAL" clId="{FC276E95-8973-4F79-84F3-5AD6ABAC96C3}" dt="2021-12-12T09:22:12.243" v="1798"/>
          <ac:spMkLst>
            <pc:docMk/>
            <pc:sldMk cId="4073405597" sldId="323"/>
            <ac:spMk id="172" creationId="{4A629E6A-1C75-43EF-85B1-3040946625BD}"/>
          </ac:spMkLst>
        </pc:spChg>
        <pc:spChg chg="add del mod">
          <ac:chgData name="Tomer Lior" userId="0b0ef5ff-ab67-4385-9f92-8f37730a0874" providerId="ADAL" clId="{FC276E95-8973-4F79-84F3-5AD6ABAC96C3}" dt="2021-12-12T09:22:12.243" v="1798"/>
          <ac:spMkLst>
            <pc:docMk/>
            <pc:sldMk cId="4073405597" sldId="323"/>
            <ac:spMk id="173" creationId="{95224673-4287-4D3E-A953-2E173812E7D1}"/>
          </ac:spMkLst>
        </pc:spChg>
        <pc:spChg chg="add del mod">
          <ac:chgData name="Tomer Lior" userId="0b0ef5ff-ab67-4385-9f92-8f37730a0874" providerId="ADAL" clId="{FC276E95-8973-4F79-84F3-5AD6ABAC96C3}" dt="2021-12-12T09:22:12.243" v="1798"/>
          <ac:spMkLst>
            <pc:docMk/>
            <pc:sldMk cId="4073405597" sldId="323"/>
            <ac:spMk id="174" creationId="{21654ECF-8D2E-4AC8-A6F9-361250840A25}"/>
          </ac:spMkLst>
        </pc:spChg>
        <pc:spChg chg="add del mod">
          <ac:chgData name="Tomer Lior" userId="0b0ef5ff-ab67-4385-9f92-8f37730a0874" providerId="ADAL" clId="{FC276E95-8973-4F79-84F3-5AD6ABAC96C3}" dt="2021-12-12T09:22:12.243" v="1798"/>
          <ac:spMkLst>
            <pc:docMk/>
            <pc:sldMk cId="4073405597" sldId="323"/>
            <ac:spMk id="175" creationId="{B84731F1-1C99-4BF9-98FB-B8DCA923BAED}"/>
          </ac:spMkLst>
        </pc:spChg>
        <pc:spChg chg="add del mod">
          <ac:chgData name="Tomer Lior" userId="0b0ef5ff-ab67-4385-9f92-8f37730a0874" providerId="ADAL" clId="{FC276E95-8973-4F79-84F3-5AD6ABAC96C3}" dt="2021-12-12T09:22:12.243" v="1798"/>
          <ac:spMkLst>
            <pc:docMk/>
            <pc:sldMk cId="4073405597" sldId="323"/>
            <ac:spMk id="176" creationId="{841FE5A3-9640-4659-8CEB-994A1D9F29DC}"/>
          </ac:spMkLst>
        </pc:spChg>
        <pc:spChg chg="add del mod">
          <ac:chgData name="Tomer Lior" userId="0b0ef5ff-ab67-4385-9f92-8f37730a0874" providerId="ADAL" clId="{FC276E95-8973-4F79-84F3-5AD6ABAC96C3}" dt="2021-12-12T09:22:12.243" v="1798"/>
          <ac:spMkLst>
            <pc:docMk/>
            <pc:sldMk cId="4073405597" sldId="323"/>
            <ac:spMk id="177" creationId="{24AACF1B-A58D-425E-9AB2-48791FFEC339}"/>
          </ac:spMkLst>
        </pc:spChg>
        <pc:spChg chg="add del mod">
          <ac:chgData name="Tomer Lior" userId="0b0ef5ff-ab67-4385-9f92-8f37730a0874" providerId="ADAL" clId="{FC276E95-8973-4F79-84F3-5AD6ABAC96C3}" dt="2021-12-12T09:22:12.243" v="1798"/>
          <ac:spMkLst>
            <pc:docMk/>
            <pc:sldMk cId="4073405597" sldId="323"/>
            <ac:spMk id="178" creationId="{DCD9CE25-4C95-44EF-8EAD-2E06879E3263}"/>
          </ac:spMkLst>
        </pc:spChg>
        <pc:spChg chg="add del mod">
          <ac:chgData name="Tomer Lior" userId="0b0ef5ff-ab67-4385-9f92-8f37730a0874" providerId="ADAL" clId="{FC276E95-8973-4F79-84F3-5AD6ABAC96C3}" dt="2021-12-12T09:22:12.243" v="1798"/>
          <ac:spMkLst>
            <pc:docMk/>
            <pc:sldMk cId="4073405597" sldId="323"/>
            <ac:spMk id="179" creationId="{B893E3BF-31E7-404A-9549-CB77BA55EED0}"/>
          </ac:spMkLst>
        </pc:spChg>
        <pc:spChg chg="add del mod">
          <ac:chgData name="Tomer Lior" userId="0b0ef5ff-ab67-4385-9f92-8f37730a0874" providerId="ADAL" clId="{FC276E95-8973-4F79-84F3-5AD6ABAC96C3}" dt="2021-12-12T09:22:12.243" v="1798"/>
          <ac:spMkLst>
            <pc:docMk/>
            <pc:sldMk cId="4073405597" sldId="323"/>
            <ac:spMk id="180" creationId="{86B4268E-DD79-4C92-916C-2B4B08421DF6}"/>
          </ac:spMkLst>
        </pc:spChg>
        <pc:spChg chg="add del mod">
          <ac:chgData name="Tomer Lior" userId="0b0ef5ff-ab67-4385-9f92-8f37730a0874" providerId="ADAL" clId="{FC276E95-8973-4F79-84F3-5AD6ABAC96C3}" dt="2021-12-12T09:22:12.243" v="1798"/>
          <ac:spMkLst>
            <pc:docMk/>
            <pc:sldMk cId="4073405597" sldId="323"/>
            <ac:spMk id="181" creationId="{A61BAC46-261A-4EA2-942D-418ACD9AD53B}"/>
          </ac:spMkLst>
        </pc:spChg>
        <pc:spChg chg="add del mod">
          <ac:chgData name="Tomer Lior" userId="0b0ef5ff-ab67-4385-9f92-8f37730a0874" providerId="ADAL" clId="{FC276E95-8973-4F79-84F3-5AD6ABAC96C3}" dt="2021-12-12T09:22:12.243" v="1798"/>
          <ac:spMkLst>
            <pc:docMk/>
            <pc:sldMk cId="4073405597" sldId="323"/>
            <ac:spMk id="182" creationId="{2AF9F307-7FB8-413A-A568-602205897409}"/>
          </ac:spMkLst>
        </pc:spChg>
        <pc:spChg chg="add del mod">
          <ac:chgData name="Tomer Lior" userId="0b0ef5ff-ab67-4385-9f92-8f37730a0874" providerId="ADAL" clId="{FC276E95-8973-4F79-84F3-5AD6ABAC96C3}" dt="2021-12-12T09:22:12.243" v="1798"/>
          <ac:spMkLst>
            <pc:docMk/>
            <pc:sldMk cId="4073405597" sldId="323"/>
            <ac:spMk id="183" creationId="{99201810-FC47-48CE-A3FE-B2C1810779A9}"/>
          </ac:spMkLst>
        </pc:spChg>
        <pc:spChg chg="add mod">
          <ac:chgData name="Tomer Lior" userId="0b0ef5ff-ab67-4385-9f92-8f37730a0874" providerId="ADAL" clId="{FC276E95-8973-4F79-84F3-5AD6ABAC96C3}" dt="2021-12-12T09:22:17.867" v="1800" actId="1076"/>
          <ac:spMkLst>
            <pc:docMk/>
            <pc:sldMk cId="4073405597" sldId="323"/>
            <ac:spMk id="208" creationId="{6428E0E3-7AB2-4BF3-AE8D-E2618809AA8D}"/>
          </ac:spMkLst>
        </pc:spChg>
        <pc:spChg chg="add mod">
          <ac:chgData name="Tomer Lior" userId="0b0ef5ff-ab67-4385-9f92-8f37730a0874" providerId="ADAL" clId="{FC276E95-8973-4F79-84F3-5AD6ABAC96C3}" dt="2021-12-12T09:22:17.867" v="1800" actId="1076"/>
          <ac:spMkLst>
            <pc:docMk/>
            <pc:sldMk cId="4073405597" sldId="323"/>
            <ac:spMk id="209" creationId="{369BDA1D-01DC-49C6-B42C-059515899B1C}"/>
          </ac:spMkLst>
        </pc:spChg>
        <pc:spChg chg="add mod">
          <ac:chgData name="Tomer Lior" userId="0b0ef5ff-ab67-4385-9f92-8f37730a0874" providerId="ADAL" clId="{FC276E95-8973-4F79-84F3-5AD6ABAC96C3}" dt="2021-12-12T09:22:17.867" v="1800" actId="1076"/>
          <ac:spMkLst>
            <pc:docMk/>
            <pc:sldMk cId="4073405597" sldId="323"/>
            <ac:spMk id="210" creationId="{FE6717DE-D4E5-45EC-9D3E-EA8A50CC5D78}"/>
          </ac:spMkLst>
        </pc:spChg>
        <pc:spChg chg="add mod">
          <ac:chgData name="Tomer Lior" userId="0b0ef5ff-ab67-4385-9f92-8f37730a0874" providerId="ADAL" clId="{FC276E95-8973-4F79-84F3-5AD6ABAC96C3}" dt="2021-12-12T09:22:17.867" v="1800" actId="1076"/>
          <ac:spMkLst>
            <pc:docMk/>
            <pc:sldMk cId="4073405597" sldId="323"/>
            <ac:spMk id="211" creationId="{4C852B98-4F64-4378-8A2C-00A81465A2F9}"/>
          </ac:spMkLst>
        </pc:spChg>
        <pc:spChg chg="add mod">
          <ac:chgData name="Tomer Lior" userId="0b0ef5ff-ab67-4385-9f92-8f37730a0874" providerId="ADAL" clId="{FC276E95-8973-4F79-84F3-5AD6ABAC96C3}" dt="2021-12-12T09:22:17.867" v="1800" actId="1076"/>
          <ac:spMkLst>
            <pc:docMk/>
            <pc:sldMk cId="4073405597" sldId="323"/>
            <ac:spMk id="212" creationId="{BA60CD23-FECC-4B5B-A6FE-EB7165BDE7A9}"/>
          </ac:spMkLst>
        </pc:spChg>
        <pc:spChg chg="add mod">
          <ac:chgData name="Tomer Lior" userId="0b0ef5ff-ab67-4385-9f92-8f37730a0874" providerId="ADAL" clId="{FC276E95-8973-4F79-84F3-5AD6ABAC96C3}" dt="2021-12-12T09:22:17.867" v="1800" actId="1076"/>
          <ac:spMkLst>
            <pc:docMk/>
            <pc:sldMk cId="4073405597" sldId="323"/>
            <ac:spMk id="213" creationId="{1AB98D0B-A20A-405A-857C-8185186B7124}"/>
          </ac:spMkLst>
        </pc:spChg>
        <pc:spChg chg="add mod">
          <ac:chgData name="Tomer Lior" userId="0b0ef5ff-ab67-4385-9f92-8f37730a0874" providerId="ADAL" clId="{FC276E95-8973-4F79-84F3-5AD6ABAC96C3}" dt="2021-12-12T09:22:17.867" v="1800" actId="1076"/>
          <ac:spMkLst>
            <pc:docMk/>
            <pc:sldMk cId="4073405597" sldId="323"/>
            <ac:spMk id="214" creationId="{27523B2C-3EB0-45CA-818D-0BC5A82F8F81}"/>
          </ac:spMkLst>
        </pc:spChg>
        <pc:spChg chg="add mod">
          <ac:chgData name="Tomer Lior" userId="0b0ef5ff-ab67-4385-9f92-8f37730a0874" providerId="ADAL" clId="{FC276E95-8973-4F79-84F3-5AD6ABAC96C3}" dt="2021-12-12T09:22:17.867" v="1800" actId="1076"/>
          <ac:spMkLst>
            <pc:docMk/>
            <pc:sldMk cId="4073405597" sldId="323"/>
            <ac:spMk id="215" creationId="{9F07D23B-8624-4396-8DA0-B8915673411A}"/>
          </ac:spMkLst>
        </pc:spChg>
        <pc:spChg chg="add mod">
          <ac:chgData name="Tomer Lior" userId="0b0ef5ff-ab67-4385-9f92-8f37730a0874" providerId="ADAL" clId="{FC276E95-8973-4F79-84F3-5AD6ABAC96C3}" dt="2021-12-12T09:22:17.867" v="1800" actId="1076"/>
          <ac:spMkLst>
            <pc:docMk/>
            <pc:sldMk cId="4073405597" sldId="323"/>
            <ac:spMk id="216" creationId="{5520AE45-24CE-43C8-854C-484E2C8CEE11}"/>
          </ac:spMkLst>
        </pc:spChg>
        <pc:spChg chg="add mod">
          <ac:chgData name="Tomer Lior" userId="0b0ef5ff-ab67-4385-9f92-8f37730a0874" providerId="ADAL" clId="{FC276E95-8973-4F79-84F3-5AD6ABAC96C3}" dt="2021-12-12T09:22:17.867" v="1800" actId="1076"/>
          <ac:spMkLst>
            <pc:docMk/>
            <pc:sldMk cId="4073405597" sldId="323"/>
            <ac:spMk id="217" creationId="{FC38278E-1D2E-4EBB-AC6B-A780F741D6E1}"/>
          </ac:spMkLst>
        </pc:spChg>
        <pc:spChg chg="add mod">
          <ac:chgData name="Tomer Lior" userId="0b0ef5ff-ab67-4385-9f92-8f37730a0874" providerId="ADAL" clId="{FC276E95-8973-4F79-84F3-5AD6ABAC96C3}" dt="2021-12-12T09:22:17.867" v="1800" actId="1076"/>
          <ac:spMkLst>
            <pc:docMk/>
            <pc:sldMk cId="4073405597" sldId="323"/>
            <ac:spMk id="218" creationId="{8F09F9FD-A6C0-47E5-A440-2783FD497B2B}"/>
          </ac:spMkLst>
        </pc:spChg>
        <pc:spChg chg="add mod">
          <ac:chgData name="Tomer Lior" userId="0b0ef5ff-ab67-4385-9f92-8f37730a0874" providerId="ADAL" clId="{FC276E95-8973-4F79-84F3-5AD6ABAC96C3}" dt="2021-12-12T09:22:17.867" v="1800" actId="1076"/>
          <ac:spMkLst>
            <pc:docMk/>
            <pc:sldMk cId="4073405597" sldId="323"/>
            <ac:spMk id="219" creationId="{3B602308-02C2-4980-A63E-75054F458F74}"/>
          </ac:spMkLst>
        </pc:spChg>
        <pc:spChg chg="add mod">
          <ac:chgData name="Tomer Lior" userId="0b0ef5ff-ab67-4385-9f92-8f37730a0874" providerId="ADAL" clId="{FC276E95-8973-4F79-84F3-5AD6ABAC96C3}" dt="2021-12-12T09:22:17.867" v="1800" actId="1076"/>
          <ac:spMkLst>
            <pc:docMk/>
            <pc:sldMk cId="4073405597" sldId="323"/>
            <ac:spMk id="220" creationId="{8591CFD7-F27B-49B4-ACEF-60C29516BDAA}"/>
          </ac:spMkLst>
        </pc:spChg>
        <pc:spChg chg="add mod">
          <ac:chgData name="Tomer Lior" userId="0b0ef5ff-ab67-4385-9f92-8f37730a0874" providerId="ADAL" clId="{FC276E95-8973-4F79-84F3-5AD6ABAC96C3}" dt="2021-12-12T09:22:17.867" v="1800" actId="1076"/>
          <ac:spMkLst>
            <pc:docMk/>
            <pc:sldMk cId="4073405597" sldId="323"/>
            <ac:spMk id="221" creationId="{DA282144-3977-40C1-A741-6FAD7F727699}"/>
          </ac:spMkLst>
        </pc:spChg>
        <pc:spChg chg="add mod">
          <ac:chgData name="Tomer Lior" userId="0b0ef5ff-ab67-4385-9f92-8f37730a0874" providerId="ADAL" clId="{FC276E95-8973-4F79-84F3-5AD6ABAC96C3}" dt="2021-12-12T09:22:17.867" v="1800" actId="1076"/>
          <ac:spMkLst>
            <pc:docMk/>
            <pc:sldMk cId="4073405597" sldId="323"/>
            <ac:spMk id="222" creationId="{BA7E002A-4D5F-4FEB-A6F7-BCEEEF5A5DD3}"/>
          </ac:spMkLst>
        </pc:spChg>
        <pc:spChg chg="add mod">
          <ac:chgData name="Tomer Lior" userId="0b0ef5ff-ab67-4385-9f92-8f37730a0874" providerId="ADAL" clId="{FC276E95-8973-4F79-84F3-5AD6ABAC96C3}" dt="2021-12-12T09:22:17.867" v="1800" actId="1076"/>
          <ac:spMkLst>
            <pc:docMk/>
            <pc:sldMk cId="4073405597" sldId="323"/>
            <ac:spMk id="223" creationId="{9DD463EE-A58B-4DB0-8DF2-568CE58C1F8B}"/>
          </ac:spMkLst>
        </pc:spChg>
        <pc:spChg chg="add mod">
          <ac:chgData name="Tomer Lior" userId="0b0ef5ff-ab67-4385-9f92-8f37730a0874" providerId="ADAL" clId="{FC276E95-8973-4F79-84F3-5AD6ABAC96C3}" dt="2021-12-12T09:22:17.867" v="1800" actId="1076"/>
          <ac:spMkLst>
            <pc:docMk/>
            <pc:sldMk cId="4073405597" sldId="323"/>
            <ac:spMk id="224" creationId="{4FCCF0FF-2C00-4339-B821-6B0086B5D437}"/>
          </ac:spMkLst>
        </pc:spChg>
        <pc:spChg chg="add mod">
          <ac:chgData name="Tomer Lior" userId="0b0ef5ff-ab67-4385-9f92-8f37730a0874" providerId="ADAL" clId="{FC276E95-8973-4F79-84F3-5AD6ABAC96C3}" dt="2021-12-12T09:22:17.867" v="1800" actId="1076"/>
          <ac:spMkLst>
            <pc:docMk/>
            <pc:sldMk cId="4073405597" sldId="323"/>
            <ac:spMk id="225" creationId="{49118C01-04B3-4F3D-86D0-CD6C1723BC8A}"/>
          </ac:spMkLst>
        </pc:spChg>
        <pc:spChg chg="add mod">
          <ac:chgData name="Tomer Lior" userId="0b0ef5ff-ab67-4385-9f92-8f37730a0874" providerId="ADAL" clId="{FC276E95-8973-4F79-84F3-5AD6ABAC96C3}" dt="2021-12-12T09:22:17.867" v="1800" actId="1076"/>
          <ac:spMkLst>
            <pc:docMk/>
            <pc:sldMk cId="4073405597" sldId="323"/>
            <ac:spMk id="226" creationId="{AD42746D-FCB8-427F-9E18-3C846A1EB4CC}"/>
          </ac:spMkLst>
        </pc:spChg>
        <pc:spChg chg="add mod">
          <ac:chgData name="Tomer Lior" userId="0b0ef5ff-ab67-4385-9f92-8f37730a0874" providerId="ADAL" clId="{FC276E95-8973-4F79-84F3-5AD6ABAC96C3}" dt="2021-12-12T09:22:17.867" v="1800" actId="1076"/>
          <ac:spMkLst>
            <pc:docMk/>
            <pc:sldMk cId="4073405597" sldId="323"/>
            <ac:spMk id="227" creationId="{0FA64EDF-0B5D-43A5-9392-3D0156DE2759}"/>
          </ac:spMkLst>
        </pc:spChg>
        <pc:spChg chg="add mod">
          <ac:chgData name="Tomer Lior" userId="0b0ef5ff-ab67-4385-9f92-8f37730a0874" providerId="ADAL" clId="{FC276E95-8973-4F79-84F3-5AD6ABAC96C3}" dt="2021-12-12T09:22:17.867" v="1800" actId="1076"/>
          <ac:spMkLst>
            <pc:docMk/>
            <pc:sldMk cId="4073405597" sldId="323"/>
            <ac:spMk id="228" creationId="{B3915A2A-ACCE-44C5-B7FF-7F4CB923B945}"/>
          </ac:spMkLst>
        </pc:spChg>
        <pc:spChg chg="add mod">
          <ac:chgData name="Tomer Lior" userId="0b0ef5ff-ab67-4385-9f92-8f37730a0874" providerId="ADAL" clId="{FC276E95-8973-4F79-84F3-5AD6ABAC96C3}" dt="2021-12-12T09:22:17.867" v="1800" actId="1076"/>
          <ac:spMkLst>
            <pc:docMk/>
            <pc:sldMk cId="4073405597" sldId="323"/>
            <ac:spMk id="229" creationId="{2D53F442-F701-485C-B8F3-856451E479F7}"/>
          </ac:spMkLst>
        </pc:spChg>
        <pc:spChg chg="add mod">
          <ac:chgData name="Tomer Lior" userId="0b0ef5ff-ab67-4385-9f92-8f37730a0874" providerId="ADAL" clId="{FC276E95-8973-4F79-84F3-5AD6ABAC96C3}" dt="2021-12-12T09:22:17.867" v="1800" actId="1076"/>
          <ac:spMkLst>
            <pc:docMk/>
            <pc:sldMk cId="4073405597" sldId="323"/>
            <ac:spMk id="230" creationId="{972F1F03-5C3D-4A5F-86F6-773A917EF004}"/>
          </ac:spMkLst>
        </pc:spChg>
        <pc:spChg chg="add mod">
          <ac:chgData name="Tomer Lior" userId="0b0ef5ff-ab67-4385-9f92-8f37730a0874" providerId="ADAL" clId="{FC276E95-8973-4F79-84F3-5AD6ABAC96C3}" dt="2021-12-12T09:22:17.867" v="1800" actId="1076"/>
          <ac:spMkLst>
            <pc:docMk/>
            <pc:sldMk cId="4073405597" sldId="323"/>
            <ac:spMk id="231" creationId="{58EF3E7E-D4B3-4464-84B0-BC6488657D73}"/>
          </ac:spMkLst>
        </pc:spChg>
        <pc:spChg chg="add mod">
          <ac:chgData name="Tomer Lior" userId="0b0ef5ff-ab67-4385-9f92-8f37730a0874" providerId="ADAL" clId="{FC276E95-8973-4F79-84F3-5AD6ABAC96C3}" dt="2021-12-12T09:22:17.867" v="1800" actId="1076"/>
          <ac:spMkLst>
            <pc:docMk/>
            <pc:sldMk cId="4073405597" sldId="323"/>
            <ac:spMk id="232" creationId="{1E4DEF75-673D-4482-AA3A-BA67A4599759}"/>
          </ac:spMkLst>
        </pc:spChg>
        <pc:spChg chg="add mod">
          <ac:chgData name="Tomer Lior" userId="0b0ef5ff-ab67-4385-9f92-8f37730a0874" providerId="ADAL" clId="{FC276E95-8973-4F79-84F3-5AD6ABAC96C3}" dt="2021-12-12T09:22:17.867" v="1800" actId="1076"/>
          <ac:spMkLst>
            <pc:docMk/>
            <pc:sldMk cId="4073405597" sldId="323"/>
            <ac:spMk id="233" creationId="{ADA8E6CF-CA59-49BE-A192-B55E6E35E912}"/>
          </ac:spMkLst>
        </pc:spChg>
        <pc:spChg chg="add mod">
          <ac:chgData name="Tomer Lior" userId="0b0ef5ff-ab67-4385-9f92-8f37730a0874" providerId="ADAL" clId="{FC276E95-8973-4F79-84F3-5AD6ABAC96C3}" dt="2021-12-12T09:22:17.867" v="1800" actId="1076"/>
          <ac:spMkLst>
            <pc:docMk/>
            <pc:sldMk cId="4073405597" sldId="323"/>
            <ac:spMk id="234" creationId="{3995F8A0-D8A3-41CB-A793-1A804F8ECC37}"/>
          </ac:spMkLst>
        </pc:spChg>
        <pc:spChg chg="add mod">
          <ac:chgData name="Tomer Lior" userId="0b0ef5ff-ab67-4385-9f92-8f37730a0874" providerId="ADAL" clId="{FC276E95-8973-4F79-84F3-5AD6ABAC96C3}" dt="2021-12-12T09:22:17.867" v="1800" actId="1076"/>
          <ac:spMkLst>
            <pc:docMk/>
            <pc:sldMk cId="4073405597" sldId="323"/>
            <ac:spMk id="235" creationId="{9BAFC315-AAEE-49A7-8D6B-FEBA9D0A3B48}"/>
          </ac:spMkLst>
        </pc:spChg>
        <pc:spChg chg="add mod">
          <ac:chgData name="Tomer Lior" userId="0b0ef5ff-ab67-4385-9f92-8f37730a0874" providerId="ADAL" clId="{FC276E95-8973-4F79-84F3-5AD6ABAC96C3}" dt="2021-12-12T09:22:17.867" v="1800" actId="1076"/>
          <ac:spMkLst>
            <pc:docMk/>
            <pc:sldMk cId="4073405597" sldId="323"/>
            <ac:spMk id="236" creationId="{A27A91C3-CA33-466B-AE24-4D3D319B714F}"/>
          </ac:spMkLst>
        </pc:spChg>
        <pc:grpChg chg="add mod">
          <ac:chgData name="Tomer Lior" userId="0b0ef5ff-ab67-4385-9f92-8f37730a0874" providerId="ADAL" clId="{FC276E95-8973-4F79-84F3-5AD6ABAC96C3}" dt="2021-12-12T09:18:36.769" v="1725" actId="1035"/>
          <ac:grpSpMkLst>
            <pc:docMk/>
            <pc:sldMk cId="4073405597" sldId="323"/>
            <ac:grpSpMk id="7" creationId="{E4819D8C-D8A9-4A8D-878E-A50D07B739BA}"/>
          </ac:grpSpMkLst>
        </pc:grpChg>
        <pc:grpChg chg="add del mod">
          <ac:chgData name="Tomer Lior" userId="0b0ef5ff-ab67-4385-9f92-8f37730a0874" providerId="ADAL" clId="{FC276E95-8973-4F79-84F3-5AD6ABAC96C3}" dt="2021-12-12T09:21:43.786" v="1786" actId="478"/>
          <ac:grpSpMkLst>
            <pc:docMk/>
            <pc:sldMk cId="4073405597" sldId="323"/>
            <ac:grpSpMk id="101" creationId="{1236D885-E546-47A8-8902-14984B85B8AD}"/>
          </ac:grpSpMkLst>
        </pc:grpChg>
        <pc:picChg chg="add mod">
          <ac:chgData name="Tomer Lior" userId="0b0ef5ff-ab67-4385-9f92-8f37730a0874" providerId="ADAL" clId="{FC276E95-8973-4F79-84F3-5AD6ABAC96C3}" dt="2021-12-12T09:19:50.129" v="1771" actId="1076"/>
          <ac:picMkLst>
            <pc:docMk/>
            <pc:sldMk cId="4073405597" sldId="323"/>
            <ac:picMk id="13" creationId="{8783F924-74FF-4D6E-B204-5AC9B518D211}"/>
          </ac:picMkLst>
        </pc:picChg>
        <pc:cxnChg chg="add mod topLvl">
          <ac:chgData name="Tomer Lior" userId="0b0ef5ff-ab67-4385-9f92-8f37730a0874" providerId="ADAL" clId="{FC276E95-8973-4F79-84F3-5AD6ABAC96C3}" dt="2021-12-12T09:21:43.786" v="1786" actId="478"/>
          <ac:cxnSpMkLst>
            <pc:docMk/>
            <pc:sldMk cId="4073405597" sldId="323"/>
            <ac:cxnSpMk id="73" creationId="{6B5F17E0-AFD3-42B7-BCAF-050C796BCDF5}"/>
          </ac:cxnSpMkLst>
        </pc:cxnChg>
        <pc:cxnChg chg="add mod topLvl">
          <ac:chgData name="Tomer Lior" userId="0b0ef5ff-ab67-4385-9f92-8f37730a0874" providerId="ADAL" clId="{FC276E95-8973-4F79-84F3-5AD6ABAC96C3}" dt="2021-12-12T09:21:43.786" v="1786" actId="478"/>
          <ac:cxnSpMkLst>
            <pc:docMk/>
            <pc:sldMk cId="4073405597" sldId="323"/>
            <ac:cxnSpMk id="74" creationId="{763701FC-9512-43E9-A2CA-336FEF384A8D}"/>
          </ac:cxnSpMkLst>
        </pc:cxnChg>
        <pc:cxnChg chg="add mod topLvl">
          <ac:chgData name="Tomer Lior" userId="0b0ef5ff-ab67-4385-9f92-8f37730a0874" providerId="ADAL" clId="{FC276E95-8973-4F79-84F3-5AD6ABAC96C3}" dt="2021-12-12T09:21:43.786" v="1786" actId="478"/>
          <ac:cxnSpMkLst>
            <pc:docMk/>
            <pc:sldMk cId="4073405597" sldId="323"/>
            <ac:cxnSpMk id="75" creationId="{54CF40B0-8F1E-4B3A-A948-A7D1386A7CA0}"/>
          </ac:cxnSpMkLst>
        </pc:cxnChg>
        <pc:cxnChg chg="add mod topLvl">
          <ac:chgData name="Tomer Lior" userId="0b0ef5ff-ab67-4385-9f92-8f37730a0874" providerId="ADAL" clId="{FC276E95-8973-4F79-84F3-5AD6ABAC96C3}" dt="2021-12-12T09:21:43.786" v="1786" actId="478"/>
          <ac:cxnSpMkLst>
            <pc:docMk/>
            <pc:sldMk cId="4073405597" sldId="323"/>
            <ac:cxnSpMk id="76" creationId="{2BAC4A6C-E9A3-4107-A6EE-3CE1F57DDFDA}"/>
          </ac:cxnSpMkLst>
        </pc:cxnChg>
        <pc:cxnChg chg="add mod topLvl">
          <ac:chgData name="Tomer Lior" userId="0b0ef5ff-ab67-4385-9f92-8f37730a0874" providerId="ADAL" clId="{FC276E95-8973-4F79-84F3-5AD6ABAC96C3}" dt="2021-12-12T09:21:43.786" v="1786" actId="478"/>
          <ac:cxnSpMkLst>
            <pc:docMk/>
            <pc:sldMk cId="4073405597" sldId="323"/>
            <ac:cxnSpMk id="77" creationId="{C27AE848-C497-44D5-B76B-C78E86E48A28}"/>
          </ac:cxnSpMkLst>
        </pc:cxnChg>
        <pc:cxnChg chg="add mod topLvl">
          <ac:chgData name="Tomer Lior" userId="0b0ef5ff-ab67-4385-9f92-8f37730a0874" providerId="ADAL" clId="{FC276E95-8973-4F79-84F3-5AD6ABAC96C3}" dt="2021-12-12T09:21:43.786" v="1786" actId="478"/>
          <ac:cxnSpMkLst>
            <pc:docMk/>
            <pc:sldMk cId="4073405597" sldId="323"/>
            <ac:cxnSpMk id="78" creationId="{EEE4FA32-157B-47CE-B86C-6134278D38BF}"/>
          </ac:cxnSpMkLst>
        </pc:cxnChg>
        <pc:cxnChg chg="add mod topLvl">
          <ac:chgData name="Tomer Lior" userId="0b0ef5ff-ab67-4385-9f92-8f37730a0874" providerId="ADAL" clId="{FC276E95-8973-4F79-84F3-5AD6ABAC96C3}" dt="2021-12-12T09:21:43.786" v="1786" actId="478"/>
          <ac:cxnSpMkLst>
            <pc:docMk/>
            <pc:sldMk cId="4073405597" sldId="323"/>
            <ac:cxnSpMk id="79" creationId="{38AC8EE9-5496-43B0-9879-CA2B5DA007BD}"/>
          </ac:cxnSpMkLst>
        </pc:cxnChg>
        <pc:cxnChg chg="add mod topLvl">
          <ac:chgData name="Tomer Lior" userId="0b0ef5ff-ab67-4385-9f92-8f37730a0874" providerId="ADAL" clId="{FC276E95-8973-4F79-84F3-5AD6ABAC96C3}" dt="2021-12-12T09:21:43.786" v="1786" actId="478"/>
          <ac:cxnSpMkLst>
            <pc:docMk/>
            <pc:sldMk cId="4073405597" sldId="323"/>
            <ac:cxnSpMk id="80" creationId="{A19D5D4E-E9C6-4F72-B782-4FED80B4EB37}"/>
          </ac:cxnSpMkLst>
        </pc:cxnChg>
        <pc:cxnChg chg="add mod topLvl">
          <ac:chgData name="Tomer Lior" userId="0b0ef5ff-ab67-4385-9f92-8f37730a0874" providerId="ADAL" clId="{FC276E95-8973-4F79-84F3-5AD6ABAC96C3}" dt="2021-12-12T09:21:43.786" v="1786" actId="478"/>
          <ac:cxnSpMkLst>
            <pc:docMk/>
            <pc:sldMk cId="4073405597" sldId="323"/>
            <ac:cxnSpMk id="81" creationId="{8A53E564-57C2-4696-B22E-7DBE8A931D12}"/>
          </ac:cxnSpMkLst>
        </pc:cxnChg>
        <pc:cxnChg chg="add mod topLvl">
          <ac:chgData name="Tomer Lior" userId="0b0ef5ff-ab67-4385-9f92-8f37730a0874" providerId="ADAL" clId="{FC276E95-8973-4F79-84F3-5AD6ABAC96C3}" dt="2021-12-12T09:21:43.786" v="1786" actId="478"/>
          <ac:cxnSpMkLst>
            <pc:docMk/>
            <pc:sldMk cId="4073405597" sldId="323"/>
            <ac:cxnSpMk id="82" creationId="{0622E623-8B3D-4904-AEBA-69872B6DC404}"/>
          </ac:cxnSpMkLst>
        </pc:cxnChg>
        <pc:cxnChg chg="add mod topLvl">
          <ac:chgData name="Tomer Lior" userId="0b0ef5ff-ab67-4385-9f92-8f37730a0874" providerId="ADAL" clId="{FC276E95-8973-4F79-84F3-5AD6ABAC96C3}" dt="2021-12-12T09:21:43.786" v="1786" actId="478"/>
          <ac:cxnSpMkLst>
            <pc:docMk/>
            <pc:sldMk cId="4073405597" sldId="323"/>
            <ac:cxnSpMk id="83" creationId="{28EF4FE8-3B61-4968-844A-C90177AB022F}"/>
          </ac:cxnSpMkLst>
        </pc:cxnChg>
        <pc:cxnChg chg="add mod topLvl">
          <ac:chgData name="Tomer Lior" userId="0b0ef5ff-ab67-4385-9f92-8f37730a0874" providerId="ADAL" clId="{FC276E95-8973-4F79-84F3-5AD6ABAC96C3}" dt="2021-12-12T09:21:43.786" v="1786" actId="478"/>
          <ac:cxnSpMkLst>
            <pc:docMk/>
            <pc:sldMk cId="4073405597" sldId="323"/>
            <ac:cxnSpMk id="84" creationId="{17BD2623-7698-4C40-AEA3-C520C1D3A446}"/>
          </ac:cxnSpMkLst>
        </pc:cxnChg>
        <pc:cxnChg chg="add mod topLvl">
          <ac:chgData name="Tomer Lior" userId="0b0ef5ff-ab67-4385-9f92-8f37730a0874" providerId="ADAL" clId="{FC276E95-8973-4F79-84F3-5AD6ABAC96C3}" dt="2021-12-12T09:21:43.786" v="1786" actId="478"/>
          <ac:cxnSpMkLst>
            <pc:docMk/>
            <pc:sldMk cId="4073405597" sldId="323"/>
            <ac:cxnSpMk id="85" creationId="{B6C4B983-B394-4506-82AB-13FB9BB0024A}"/>
          </ac:cxnSpMkLst>
        </pc:cxnChg>
        <pc:cxnChg chg="add mod topLvl">
          <ac:chgData name="Tomer Lior" userId="0b0ef5ff-ab67-4385-9f92-8f37730a0874" providerId="ADAL" clId="{FC276E95-8973-4F79-84F3-5AD6ABAC96C3}" dt="2021-12-12T09:21:43.786" v="1786" actId="478"/>
          <ac:cxnSpMkLst>
            <pc:docMk/>
            <pc:sldMk cId="4073405597" sldId="323"/>
            <ac:cxnSpMk id="86" creationId="{893E8D35-BFA3-405A-AF1B-BA98A79D7F84}"/>
          </ac:cxnSpMkLst>
        </pc:cxnChg>
        <pc:cxnChg chg="add mod topLvl">
          <ac:chgData name="Tomer Lior" userId="0b0ef5ff-ab67-4385-9f92-8f37730a0874" providerId="ADAL" clId="{FC276E95-8973-4F79-84F3-5AD6ABAC96C3}" dt="2021-12-12T09:21:43.786" v="1786" actId="478"/>
          <ac:cxnSpMkLst>
            <pc:docMk/>
            <pc:sldMk cId="4073405597" sldId="323"/>
            <ac:cxnSpMk id="87" creationId="{AC30B95F-F50E-46B0-8F28-704C156F4A4D}"/>
          </ac:cxnSpMkLst>
        </pc:cxnChg>
        <pc:cxnChg chg="add mod topLvl">
          <ac:chgData name="Tomer Lior" userId="0b0ef5ff-ab67-4385-9f92-8f37730a0874" providerId="ADAL" clId="{FC276E95-8973-4F79-84F3-5AD6ABAC96C3}" dt="2021-12-12T09:21:43.786" v="1786" actId="478"/>
          <ac:cxnSpMkLst>
            <pc:docMk/>
            <pc:sldMk cId="4073405597" sldId="323"/>
            <ac:cxnSpMk id="88" creationId="{18838F2D-9D98-4E49-9644-ED567A5B7B64}"/>
          </ac:cxnSpMkLst>
        </pc:cxnChg>
        <pc:cxnChg chg="add mod topLvl">
          <ac:chgData name="Tomer Lior" userId="0b0ef5ff-ab67-4385-9f92-8f37730a0874" providerId="ADAL" clId="{FC276E95-8973-4F79-84F3-5AD6ABAC96C3}" dt="2021-12-12T09:21:43.786" v="1786" actId="478"/>
          <ac:cxnSpMkLst>
            <pc:docMk/>
            <pc:sldMk cId="4073405597" sldId="323"/>
            <ac:cxnSpMk id="89" creationId="{F02A653A-4C57-46AD-B9D5-E200534E8EB9}"/>
          </ac:cxnSpMkLst>
        </pc:cxnChg>
        <pc:cxnChg chg="add mod topLvl">
          <ac:chgData name="Tomer Lior" userId="0b0ef5ff-ab67-4385-9f92-8f37730a0874" providerId="ADAL" clId="{FC276E95-8973-4F79-84F3-5AD6ABAC96C3}" dt="2021-12-12T09:21:43.786" v="1786" actId="478"/>
          <ac:cxnSpMkLst>
            <pc:docMk/>
            <pc:sldMk cId="4073405597" sldId="323"/>
            <ac:cxnSpMk id="90" creationId="{77BDD597-E1B5-4733-AD3E-C272A6905E05}"/>
          </ac:cxnSpMkLst>
        </pc:cxnChg>
        <pc:cxnChg chg="add mod topLvl">
          <ac:chgData name="Tomer Lior" userId="0b0ef5ff-ab67-4385-9f92-8f37730a0874" providerId="ADAL" clId="{FC276E95-8973-4F79-84F3-5AD6ABAC96C3}" dt="2021-12-12T09:21:43.786" v="1786" actId="478"/>
          <ac:cxnSpMkLst>
            <pc:docMk/>
            <pc:sldMk cId="4073405597" sldId="323"/>
            <ac:cxnSpMk id="91" creationId="{3A5DA85B-0169-4F6F-B575-BD9F7ADDE7A8}"/>
          </ac:cxnSpMkLst>
        </pc:cxnChg>
        <pc:cxnChg chg="add mod topLvl">
          <ac:chgData name="Tomer Lior" userId="0b0ef5ff-ab67-4385-9f92-8f37730a0874" providerId="ADAL" clId="{FC276E95-8973-4F79-84F3-5AD6ABAC96C3}" dt="2021-12-12T09:21:43.786" v="1786" actId="478"/>
          <ac:cxnSpMkLst>
            <pc:docMk/>
            <pc:sldMk cId="4073405597" sldId="323"/>
            <ac:cxnSpMk id="92" creationId="{F53933A8-8518-4D4D-9BD0-348FCB698029}"/>
          </ac:cxnSpMkLst>
        </pc:cxnChg>
        <pc:cxnChg chg="add mod topLvl">
          <ac:chgData name="Tomer Lior" userId="0b0ef5ff-ab67-4385-9f92-8f37730a0874" providerId="ADAL" clId="{FC276E95-8973-4F79-84F3-5AD6ABAC96C3}" dt="2021-12-12T09:21:43.786" v="1786" actId="478"/>
          <ac:cxnSpMkLst>
            <pc:docMk/>
            <pc:sldMk cId="4073405597" sldId="323"/>
            <ac:cxnSpMk id="93" creationId="{8576B932-23D5-4E68-A49A-89DE56E8C8EC}"/>
          </ac:cxnSpMkLst>
        </pc:cxnChg>
        <pc:cxnChg chg="add mod topLvl">
          <ac:chgData name="Tomer Lior" userId="0b0ef5ff-ab67-4385-9f92-8f37730a0874" providerId="ADAL" clId="{FC276E95-8973-4F79-84F3-5AD6ABAC96C3}" dt="2021-12-12T09:21:43.786" v="1786" actId="478"/>
          <ac:cxnSpMkLst>
            <pc:docMk/>
            <pc:sldMk cId="4073405597" sldId="323"/>
            <ac:cxnSpMk id="94" creationId="{31F83D45-2A52-4DE3-B365-FEB73D58F591}"/>
          </ac:cxnSpMkLst>
        </pc:cxnChg>
        <pc:cxnChg chg="add mod topLvl">
          <ac:chgData name="Tomer Lior" userId="0b0ef5ff-ab67-4385-9f92-8f37730a0874" providerId="ADAL" clId="{FC276E95-8973-4F79-84F3-5AD6ABAC96C3}" dt="2021-12-12T09:21:43.786" v="1786" actId="478"/>
          <ac:cxnSpMkLst>
            <pc:docMk/>
            <pc:sldMk cId="4073405597" sldId="323"/>
            <ac:cxnSpMk id="95" creationId="{DDD209DF-9314-438D-BEDF-25B47597257E}"/>
          </ac:cxnSpMkLst>
        </pc:cxnChg>
        <pc:cxnChg chg="add mod topLvl">
          <ac:chgData name="Tomer Lior" userId="0b0ef5ff-ab67-4385-9f92-8f37730a0874" providerId="ADAL" clId="{FC276E95-8973-4F79-84F3-5AD6ABAC96C3}" dt="2021-12-12T09:21:43.786" v="1786" actId="478"/>
          <ac:cxnSpMkLst>
            <pc:docMk/>
            <pc:sldMk cId="4073405597" sldId="323"/>
            <ac:cxnSpMk id="96" creationId="{F2E82B71-0AD0-4797-A5A5-5FA615E0B9C6}"/>
          </ac:cxnSpMkLst>
        </pc:cxnChg>
        <pc:cxnChg chg="add mod topLvl">
          <ac:chgData name="Tomer Lior" userId="0b0ef5ff-ab67-4385-9f92-8f37730a0874" providerId="ADAL" clId="{FC276E95-8973-4F79-84F3-5AD6ABAC96C3}" dt="2021-12-12T09:21:43.786" v="1786" actId="478"/>
          <ac:cxnSpMkLst>
            <pc:docMk/>
            <pc:sldMk cId="4073405597" sldId="323"/>
            <ac:cxnSpMk id="97" creationId="{947EC713-4A85-430C-A180-664658C2C641}"/>
          </ac:cxnSpMkLst>
        </pc:cxnChg>
        <pc:cxnChg chg="add mod topLvl">
          <ac:chgData name="Tomer Lior" userId="0b0ef5ff-ab67-4385-9f92-8f37730a0874" providerId="ADAL" clId="{FC276E95-8973-4F79-84F3-5AD6ABAC96C3}" dt="2021-12-12T09:21:43.786" v="1786" actId="478"/>
          <ac:cxnSpMkLst>
            <pc:docMk/>
            <pc:sldMk cId="4073405597" sldId="323"/>
            <ac:cxnSpMk id="98" creationId="{874257CA-D003-4C27-9AB7-87BC11562E75}"/>
          </ac:cxnSpMkLst>
        </pc:cxnChg>
        <pc:cxnChg chg="add mod topLvl">
          <ac:chgData name="Tomer Lior" userId="0b0ef5ff-ab67-4385-9f92-8f37730a0874" providerId="ADAL" clId="{FC276E95-8973-4F79-84F3-5AD6ABAC96C3}" dt="2021-12-12T09:21:43.786" v="1786" actId="478"/>
          <ac:cxnSpMkLst>
            <pc:docMk/>
            <pc:sldMk cId="4073405597" sldId="323"/>
            <ac:cxnSpMk id="99" creationId="{4ACB9B01-C239-4413-9933-4C4A9F21CFE9}"/>
          </ac:cxnSpMkLst>
        </pc:cxnChg>
        <pc:cxnChg chg="add mod topLvl">
          <ac:chgData name="Tomer Lior" userId="0b0ef5ff-ab67-4385-9f92-8f37730a0874" providerId="ADAL" clId="{FC276E95-8973-4F79-84F3-5AD6ABAC96C3}" dt="2021-12-12T09:21:43.786" v="1786" actId="478"/>
          <ac:cxnSpMkLst>
            <pc:docMk/>
            <pc:sldMk cId="4073405597" sldId="323"/>
            <ac:cxnSpMk id="100" creationId="{B6123002-AC8E-44C2-8813-9D938FBB2090}"/>
          </ac:cxnSpMkLst>
        </pc:cxnChg>
        <pc:cxnChg chg="add del mod">
          <ac:chgData name="Tomer Lior" userId="0b0ef5ff-ab67-4385-9f92-8f37730a0874" providerId="ADAL" clId="{FC276E95-8973-4F79-84F3-5AD6ABAC96C3}" dt="2021-12-12T09:22:02.622" v="1790"/>
          <ac:cxnSpMkLst>
            <pc:docMk/>
            <pc:sldMk cId="4073405597" sldId="323"/>
            <ac:cxnSpMk id="131" creationId="{A9FC18EE-D2B2-4E41-96B7-CCD2A2158AEB}"/>
          </ac:cxnSpMkLst>
        </pc:cxnChg>
        <pc:cxnChg chg="add del mod">
          <ac:chgData name="Tomer Lior" userId="0b0ef5ff-ab67-4385-9f92-8f37730a0874" providerId="ADAL" clId="{FC276E95-8973-4F79-84F3-5AD6ABAC96C3}" dt="2021-12-12T09:22:02.622" v="1790"/>
          <ac:cxnSpMkLst>
            <pc:docMk/>
            <pc:sldMk cId="4073405597" sldId="323"/>
            <ac:cxnSpMk id="132" creationId="{DD932E61-5504-4C1B-BD60-ADB9B02341F9}"/>
          </ac:cxnSpMkLst>
        </pc:cxnChg>
        <pc:cxnChg chg="add del mod">
          <ac:chgData name="Tomer Lior" userId="0b0ef5ff-ab67-4385-9f92-8f37730a0874" providerId="ADAL" clId="{FC276E95-8973-4F79-84F3-5AD6ABAC96C3}" dt="2021-12-12T09:22:02.622" v="1790"/>
          <ac:cxnSpMkLst>
            <pc:docMk/>
            <pc:sldMk cId="4073405597" sldId="323"/>
            <ac:cxnSpMk id="133" creationId="{B2E8B9B0-844F-4FCD-A90F-B5A02D69C836}"/>
          </ac:cxnSpMkLst>
        </pc:cxnChg>
        <pc:cxnChg chg="add del mod">
          <ac:chgData name="Tomer Lior" userId="0b0ef5ff-ab67-4385-9f92-8f37730a0874" providerId="ADAL" clId="{FC276E95-8973-4F79-84F3-5AD6ABAC96C3}" dt="2021-12-12T09:22:02.622" v="1790"/>
          <ac:cxnSpMkLst>
            <pc:docMk/>
            <pc:sldMk cId="4073405597" sldId="323"/>
            <ac:cxnSpMk id="134" creationId="{3C290326-5FE3-489C-B510-68A7FABA9F7B}"/>
          </ac:cxnSpMkLst>
        </pc:cxnChg>
        <pc:cxnChg chg="add del mod">
          <ac:chgData name="Tomer Lior" userId="0b0ef5ff-ab67-4385-9f92-8f37730a0874" providerId="ADAL" clId="{FC276E95-8973-4F79-84F3-5AD6ABAC96C3}" dt="2021-12-12T09:22:02.622" v="1790"/>
          <ac:cxnSpMkLst>
            <pc:docMk/>
            <pc:sldMk cId="4073405597" sldId="323"/>
            <ac:cxnSpMk id="135" creationId="{05BBECA8-36DF-4EC1-AF2D-D05088BD732D}"/>
          </ac:cxnSpMkLst>
        </pc:cxnChg>
        <pc:cxnChg chg="add del mod">
          <ac:chgData name="Tomer Lior" userId="0b0ef5ff-ab67-4385-9f92-8f37730a0874" providerId="ADAL" clId="{FC276E95-8973-4F79-84F3-5AD6ABAC96C3}" dt="2021-12-12T09:22:02.622" v="1790"/>
          <ac:cxnSpMkLst>
            <pc:docMk/>
            <pc:sldMk cId="4073405597" sldId="323"/>
            <ac:cxnSpMk id="136" creationId="{EFF5AB70-C323-4CA0-9092-72752F98F2BF}"/>
          </ac:cxnSpMkLst>
        </pc:cxnChg>
        <pc:cxnChg chg="add del mod">
          <ac:chgData name="Tomer Lior" userId="0b0ef5ff-ab67-4385-9f92-8f37730a0874" providerId="ADAL" clId="{FC276E95-8973-4F79-84F3-5AD6ABAC96C3}" dt="2021-12-12T09:22:02.622" v="1790"/>
          <ac:cxnSpMkLst>
            <pc:docMk/>
            <pc:sldMk cId="4073405597" sldId="323"/>
            <ac:cxnSpMk id="137" creationId="{43FDF5AC-A643-4BC4-AAD0-B67F53F8DB18}"/>
          </ac:cxnSpMkLst>
        </pc:cxnChg>
        <pc:cxnChg chg="add del mod">
          <ac:chgData name="Tomer Lior" userId="0b0ef5ff-ab67-4385-9f92-8f37730a0874" providerId="ADAL" clId="{FC276E95-8973-4F79-84F3-5AD6ABAC96C3}" dt="2021-12-12T09:22:02.622" v="1790"/>
          <ac:cxnSpMkLst>
            <pc:docMk/>
            <pc:sldMk cId="4073405597" sldId="323"/>
            <ac:cxnSpMk id="138" creationId="{6E674677-B358-4940-A973-7D6C726B1188}"/>
          </ac:cxnSpMkLst>
        </pc:cxnChg>
        <pc:cxnChg chg="add del mod">
          <ac:chgData name="Tomer Lior" userId="0b0ef5ff-ab67-4385-9f92-8f37730a0874" providerId="ADAL" clId="{FC276E95-8973-4F79-84F3-5AD6ABAC96C3}" dt="2021-12-12T09:22:02.622" v="1790"/>
          <ac:cxnSpMkLst>
            <pc:docMk/>
            <pc:sldMk cId="4073405597" sldId="323"/>
            <ac:cxnSpMk id="139" creationId="{B8425F56-B712-4A98-9AD7-12DF1CC2D962}"/>
          </ac:cxnSpMkLst>
        </pc:cxnChg>
        <pc:cxnChg chg="add del mod">
          <ac:chgData name="Tomer Lior" userId="0b0ef5ff-ab67-4385-9f92-8f37730a0874" providerId="ADAL" clId="{FC276E95-8973-4F79-84F3-5AD6ABAC96C3}" dt="2021-12-12T09:22:02.622" v="1790"/>
          <ac:cxnSpMkLst>
            <pc:docMk/>
            <pc:sldMk cId="4073405597" sldId="323"/>
            <ac:cxnSpMk id="140" creationId="{00F29B03-6C49-40EA-A547-0A499D162B79}"/>
          </ac:cxnSpMkLst>
        </pc:cxnChg>
        <pc:cxnChg chg="add del mod">
          <ac:chgData name="Tomer Lior" userId="0b0ef5ff-ab67-4385-9f92-8f37730a0874" providerId="ADAL" clId="{FC276E95-8973-4F79-84F3-5AD6ABAC96C3}" dt="2021-12-12T09:22:02.622" v="1790"/>
          <ac:cxnSpMkLst>
            <pc:docMk/>
            <pc:sldMk cId="4073405597" sldId="323"/>
            <ac:cxnSpMk id="141" creationId="{E2265AB7-A3EA-4291-8FD7-31E09F977796}"/>
          </ac:cxnSpMkLst>
        </pc:cxnChg>
        <pc:cxnChg chg="add del mod">
          <ac:chgData name="Tomer Lior" userId="0b0ef5ff-ab67-4385-9f92-8f37730a0874" providerId="ADAL" clId="{FC276E95-8973-4F79-84F3-5AD6ABAC96C3}" dt="2021-12-12T09:22:02.622" v="1790"/>
          <ac:cxnSpMkLst>
            <pc:docMk/>
            <pc:sldMk cId="4073405597" sldId="323"/>
            <ac:cxnSpMk id="142" creationId="{7BC5A9E7-4233-47A1-81FF-F9E75F3424CA}"/>
          </ac:cxnSpMkLst>
        </pc:cxnChg>
        <pc:cxnChg chg="add del mod">
          <ac:chgData name="Tomer Lior" userId="0b0ef5ff-ab67-4385-9f92-8f37730a0874" providerId="ADAL" clId="{FC276E95-8973-4F79-84F3-5AD6ABAC96C3}" dt="2021-12-12T09:22:02.622" v="1790"/>
          <ac:cxnSpMkLst>
            <pc:docMk/>
            <pc:sldMk cId="4073405597" sldId="323"/>
            <ac:cxnSpMk id="143" creationId="{61E85957-FB07-4525-A743-13D087C9A77C}"/>
          </ac:cxnSpMkLst>
        </pc:cxnChg>
        <pc:cxnChg chg="add del mod">
          <ac:chgData name="Tomer Lior" userId="0b0ef5ff-ab67-4385-9f92-8f37730a0874" providerId="ADAL" clId="{FC276E95-8973-4F79-84F3-5AD6ABAC96C3}" dt="2021-12-12T09:22:02.622" v="1790"/>
          <ac:cxnSpMkLst>
            <pc:docMk/>
            <pc:sldMk cId="4073405597" sldId="323"/>
            <ac:cxnSpMk id="144" creationId="{22CF1E17-231B-4E9A-B97E-2D55633D68C6}"/>
          </ac:cxnSpMkLst>
        </pc:cxnChg>
        <pc:cxnChg chg="add del mod">
          <ac:chgData name="Tomer Lior" userId="0b0ef5ff-ab67-4385-9f92-8f37730a0874" providerId="ADAL" clId="{FC276E95-8973-4F79-84F3-5AD6ABAC96C3}" dt="2021-12-12T09:22:02.622" v="1790"/>
          <ac:cxnSpMkLst>
            <pc:docMk/>
            <pc:sldMk cId="4073405597" sldId="323"/>
            <ac:cxnSpMk id="145" creationId="{5AF72E95-654C-4B19-BE15-068BE8C70EF5}"/>
          </ac:cxnSpMkLst>
        </pc:cxnChg>
        <pc:cxnChg chg="add del mod">
          <ac:chgData name="Tomer Lior" userId="0b0ef5ff-ab67-4385-9f92-8f37730a0874" providerId="ADAL" clId="{FC276E95-8973-4F79-84F3-5AD6ABAC96C3}" dt="2021-12-12T09:22:02.622" v="1790"/>
          <ac:cxnSpMkLst>
            <pc:docMk/>
            <pc:sldMk cId="4073405597" sldId="323"/>
            <ac:cxnSpMk id="146" creationId="{2C38F338-BA37-43FA-846A-00CA6B2A27DE}"/>
          </ac:cxnSpMkLst>
        </pc:cxnChg>
        <pc:cxnChg chg="add del mod">
          <ac:chgData name="Tomer Lior" userId="0b0ef5ff-ab67-4385-9f92-8f37730a0874" providerId="ADAL" clId="{FC276E95-8973-4F79-84F3-5AD6ABAC96C3}" dt="2021-12-12T09:22:02.622" v="1790"/>
          <ac:cxnSpMkLst>
            <pc:docMk/>
            <pc:sldMk cId="4073405597" sldId="323"/>
            <ac:cxnSpMk id="147" creationId="{D4EBA194-AAB6-4B3A-AD56-72F7102B97B5}"/>
          </ac:cxnSpMkLst>
        </pc:cxnChg>
        <pc:cxnChg chg="add del mod">
          <ac:chgData name="Tomer Lior" userId="0b0ef5ff-ab67-4385-9f92-8f37730a0874" providerId="ADAL" clId="{FC276E95-8973-4F79-84F3-5AD6ABAC96C3}" dt="2021-12-12T09:22:02.622" v="1790"/>
          <ac:cxnSpMkLst>
            <pc:docMk/>
            <pc:sldMk cId="4073405597" sldId="323"/>
            <ac:cxnSpMk id="148" creationId="{B47AFBFB-F9AF-4DE1-9AAE-D5C02E55A388}"/>
          </ac:cxnSpMkLst>
        </pc:cxnChg>
        <pc:cxnChg chg="add del mod">
          <ac:chgData name="Tomer Lior" userId="0b0ef5ff-ab67-4385-9f92-8f37730a0874" providerId="ADAL" clId="{FC276E95-8973-4F79-84F3-5AD6ABAC96C3}" dt="2021-12-12T09:22:02.622" v="1790"/>
          <ac:cxnSpMkLst>
            <pc:docMk/>
            <pc:sldMk cId="4073405597" sldId="323"/>
            <ac:cxnSpMk id="149" creationId="{7E6D6120-4ED2-486D-AB62-169FB9E5A5AE}"/>
          </ac:cxnSpMkLst>
        </pc:cxnChg>
        <pc:cxnChg chg="add del mod">
          <ac:chgData name="Tomer Lior" userId="0b0ef5ff-ab67-4385-9f92-8f37730a0874" providerId="ADAL" clId="{FC276E95-8973-4F79-84F3-5AD6ABAC96C3}" dt="2021-12-12T09:22:02.622" v="1790"/>
          <ac:cxnSpMkLst>
            <pc:docMk/>
            <pc:sldMk cId="4073405597" sldId="323"/>
            <ac:cxnSpMk id="150" creationId="{EE668BB7-0E9C-4925-AC24-54E42D8D04FF}"/>
          </ac:cxnSpMkLst>
        </pc:cxnChg>
        <pc:cxnChg chg="add del mod">
          <ac:chgData name="Tomer Lior" userId="0b0ef5ff-ab67-4385-9f92-8f37730a0874" providerId="ADAL" clId="{FC276E95-8973-4F79-84F3-5AD6ABAC96C3}" dt="2021-12-12T09:22:02.622" v="1790"/>
          <ac:cxnSpMkLst>
            <pc:docMk/>
            <pc:sldMk cId="4073405597" sldId="323"/>
            <ac:cxnSpMk id="151" creationId="{EBCD2526-9A95-47B9-A90C-E2D22A45A88C}"/>
          </ac:cxnSpMkLst>
        </pc:cxnChg>
        <pc:cxnChg chg="add del mod">
          <ac:chgData name="Tomer Lior" userId="0b0ef5ff-ab67-4385-9f92-8f37730a0874" providerId="ADAL" clId="{FC276E95-8973-4F79-84F3-5AD6ABAC96C3}" dt="2021-12-12T09:22:02.622" v="1790"/>
          <ac:cxnSpMkLst>
            <pc:docMk/>
            <pc:sldMk cId="4073405597" sldId="323"/>
            <ac:cxnSpMk id="152" creationId="{72A0C8BC-D713-460C-ACE9-B9052A207C86}"/>
          </ac:cxnSpMkLst>
        </pc:cxnChg>
        <pc:cxnChg chg="add del mod">
          <ac:chgData name="Tomer Lior" userId="0b0ef5ff-ab67-4385-9f92-8f37730a0874" providerId="ADAL" clId="{FC276E95-8973-4F79-84F3-5AD6ABAC96C3}" dt="2021-12-12T09:22:02.622" v="1790"/>
          <ac:cxnSpMkLst>
            <pc:docMk/>
            <pc:sldMk cId="4073405597" sldId="323"/>
            <ac:cxnSpMk id="153" creationId="{426AE9B4-072D-4C5C-9D1B-761550053DCB}"/>
          </ac:cxnSpMkLst>
        </pc:cxnChg>
        <pc:cxnChg chg="add del mod">
          <ac:chgData name="Tomer Lior" userId="0b0ef5ff-ab67-4385-9f92-8f37730a0874" providerId="ADAL" clId="{FC276E95-8973-4F79-84F3-5AD6ABAC96C3}" dt="2021-12-12T09:22:02.622" v="1790"/>
          <ac:cxnSpMkLst>
            <pc:docMk/>
            <pc:sldMk cId="4073405597" sldId="323"/>
            <ac:cxnSpMk id="154" creationId="{2A174A5F-E1E1-43D9-BCEC-CB487143E51B}"/>
          </ac:cxnSpMkLst>
        </pc:cxnChg>
        <pc:cxnChg chg="add del mod">
          <ac:chgData name="Tomer Lior" userId="0b0ef5ff-ab67-4385-9f92-8f37730a0874" providerId="ADAL" clId="{FC276E95-8973-4F79-84F3-5AD6ABAC96C3}" dt="2021-12-12T09:22:12.243" v="1798"/>
          <ac:cxnSpMkLst>
            <pc:docMk/>
            <pc:sldMk cId="4073405597" sldId="323"/>
            <ac:cxnSpMk id="184" creationId="{AFF05E57-00D4-45EB-BE3B-879C41908684}"/>
          </ac:cxnSpMkLst>
        </pc:cxnChg>
        <pc:cxnChg chg="add del mod">
          <ac:chgData name="Tomer Lior" userId="0b0ef5ff-ab67-4385-9f92-8f37730a0874" providerId="ADAL" clId="{FC276E95-8973-4F79-84F3-5AD6ABAC96C3}" dt="2021-12-12T09:22:12.243" v="1798"/>
          <ac:cxnSpMkLst>
            <pc:docMk/>
            <pc:sldMk cId="4073405597" sldId="323"/>
            <ac:cxnSpMk id="185" creationId="{D5ABC184-4DE9-4F76-8B32-834FF73530A1}"/>
          </ac:cxnSpMkLst>
        </pc:cxnChg>
        <pc:cxnChg chg="add del mod">
          <ac:chgData name="Tomer Lior" userId="0b0ef5ff-ab67-4385-9f92-8f37730a0874" providerId="ADAL" clId="{FC276E95-8973-4F79-84F3-5AD6ABAC96C3}" dt="2021-12-12T09:22:12.243" v="1798"/>
          <ac:cxnSpMkLst>
            <pc:docMk/>
            <pc:sldMk cId="4073405597" sldId="323"/>
            <ac:cxnSpMk id="186" creationId="{7F1A6501-E3C9-4095-B854-689703942E6C}"/>
          </ac:cxnSpMkLst>
        </pc:cxnChg>
        <pc:cxnChg chg="add del mod">
          <ac:chgData name="Tomer Lior" userId="0b0ef5ff-ab67-4385-9f92-8f37730a0874" providerId="ADAL" clId="{FC276E95-8973-4F79-84F3-5AD6ABAC96C3}" dt="2021-12-12T09:22:12.243" v="1798"/>
          <ac:cxnSpMkLst>
            <pc:docMk/>
            <pc:sldMk cId="4073405597" sldId="323"/>
            <ac:cxnSpMk id="187" creationId="{91EA0E0E-0349-4A03-929B-0144AF7EADB6}"/>
          </ac:cxnSpMkLst>
        </pc:cxnChg>
        <pc:cxnChg chg="add del mod">
          <ac:chgData name="Tomer Lior" userId="0b0ef5ff-ab67-4385-9f92-8f37730a0874" providerId="ADAL" clId="{FC276E95-8973-4F79-84F3-5AD6ABAC96C3}" dt="2021-12-12T09:22:12.243" v="1798"/>
          <ac:cxnSpMkLst>
            <pc:docMk/>
            <pc:sldMk cId="4073405597" sldId="323"/>
            <ac:cxnSpMk id="188" creationId="{AAE76EE6-75D1-4F77-8BE1-861C3FDEDA46}"/>
          </ac:cxnSpMkLst>
        </pc:cxnChg>
        <pc:cxnChg chg="add del mod">
          <ac:chgData name="Tomer Lior" userId="0b0ef5ff-ab67-4385-9f92-8f37730a0874" providerId="ADAL" clId="{FC276E95-8973-4F79-84F3-5AD6ABAC96C3}" dt="2021-12-12T09:22:12.243" v="1798"/>
          <ac:cxnSpMkLst>
            <pc:docMk/>
            <pc:sldMk cId="4073405597" sldId="323"/>
            <ac:cxnSpMk id="189" creationId="{C738D4DA-B2E8-43F2-ACD2-D22AC39D3213}"/>
          </ac:cxnSpMkLst>
        </pc:cxnChg>
        <pc:cxnChg chg="add del mod">
          <ac:chgData name="Tomer Lior" userId="0b0ef5ff-ab67-4385-9f92-8f37730a0874" providerId="ADAL" clId="{FC276E95-8973-4F79-84F3-5AD6ABAC96C3}" dt="2021-12-12T09:22:12.243" v="1798"/>
          <ac:cxnSpMkLst>
            <pc:docMk/>
            <pc:sldMk cId="4073405597" sldId="323"/>
            <ac:cxnSpMk id="190" creationId="{092EF679-32EE-40B5-BDDE-AB311BBD8D63}"/>
          </ac:cxnSpMkLst>
        </pc:cxnChg>
        <pc:cxnChg chg="add del mod">
          <ac:chgData name="Tomer Lior" userId="0b0ef5ff-ab67-4385-9f92-8f37730a0874" providerId="ADAL" clId="{FC276E95-8973-4F79-84F3-5AD6ABAC96C3}" dt="2021-12-12T09:22:12.243" v="1798"/>
          <ac:cxnSpMkLst>
            <pc:docMk/>
            <pc:sldMk cId="4073405597" sldId="323"/>
            <ac:cxnSpMk id="191" creationId="{26AFFF84-0C6D-4126-94A2-5FE93818FB14}"/>
          </ac:cxnSpMkLst>
        </pc:cxnChg>
        <pc:cxnChg chg="add del mod">
          <ac:chgData name="Tomer Lior" userId="0b0ef5ff-ab67-4385-9f92-8f37730a0874" providerId="ADAL" clId="{FC276E95-8973-4F79-84F3-5AD6ABAC96C3}" dt="2021-12-12T09:22:12.243" v="1798"/>
          <ac:cxnSpMkLst>
            <pc:docMk/>
            <pc:sldMk cId="4073405597" sldId="323"/>
            <ac:cxnSpMk id="192" creationId="{B9938754-A2DC-4103-8DC2-D39E72ED370B}"/>
          </ac:cxnSpMkLst>
        </pc:cxnChg>
        <pc:cxnChg chg="add del mod">
          <ac:chgData name="Tomer Lior" userId="0b0ef5ff-ab67-4385-9f92-8f37730a0874" providerId="ADAL" clId="{FC276E95-8973-4F79-84F3-5AD6ABAC96C3}" dt="2021-12-12T09:22:12.243" v="1798"/>
          <ac:cxnSpMkLst>
            <pc:docMk/>
            <pc:sldMk cId="4073405597" sldId="323"/>
            <ac:cxnSpMk id="193" creationId="{3BE094A9-2E6D-4BA8-8E4A-4430A483215D}"/>
          </ac:cxnSpMkLst>
        </pc:cxnChg>
        <pc:cxnChg chg="add del mod">
          <ac:chgData name="Tomer Lior" userId="0b0ef5ff-ab67-4385-9f92-8f37730a0874" providerId="ADAL" clId="{FC276E95-8973-4F79-84F3-5AD6ABAC96C3}" dt="2021-12-12T09:22:12.243" v="1798"/>
          <ac:cxnSpMkLst>
            <pc:docMk/>
            <pc:sldMk cId="4073405597" sldId="323"/>
            <ac:cxnSpMk id="194" creationId="{A3012730-C6D6-42D5-9EC6-587F96D498B9}"/>
          </ac:cxnSpMkLst>
        </pc:cxnChg>
        <pc:cxnChg chg="add del mod">
          <ac:chgData name="Tomer Lior" userId="0b0ef5ff-ab67-4385-9f92-8f37730a0874" providerId="ADAL" clId="{FC276E95-8973-4F79-84F3-5AD6ABAC96C3}" dt="2021-12-12T09:22:12.243" v="1798"/>
          <ac:cxnSpMkLst>
            <pc:docMk/>
            <pc:sldMk cId="4073405597" sldId="323"/>
            <ac:cxnSpMk id="195" creationId="{334206AA-DD78-409B-BE61-D5A08259A268}"/>
          </ac:cxnSpMkLst>
        </pc:cxnChg>
        <pc:cxnChg chg="add del mod">
          <ac:chgData name="Tomer Lior" userId="0b0ef5ff-ab67-4385-9f92-8f37730a0874" providerId="ADAL" clId="{FC276E95-8973-4F79-84F3-5AD6ABAC96C3}" dt="2021-12-12T09:22:12.243" v="1798"/>
          <ac:cxnSpMkLst>
            <pc:docMk/>
            <pc:sldMk cId="4073405597" sldId="323"/>
            <ac:cxnSpMk id="196" creationId="{34D3057B-C5FF-401C-A9DD-86CB3B807CB0}"/>
          </ac:cxnSpMkLst>
        </pc:cxnChg>
        <pc:cxnChg chg="add del mod">
          <ac:chgData name="Tomer Lior" userId="0b0ef5ff-ab67-4385-9f92-8f37730a0874" providerId="ADAL" clId="{FC276E95-8973-4F79-84F3-5AD6ABAC96C3}" dt="2021-12-12T09:22:12.243" v="1798"/>
          <ac:cxnSpMkLst>
            <pc:docMk/>
            <pc:sldMk cId="4073405597" sldId="323"/>
            <ac:cxnSpMk id="197" creationId="{22AE273C-C832-4712-9909-03FA0ADC7F1C}"/>
          </ac:cxnSpMkLst>
        </pc:cxnChg>
        <pc:cxnChg chg="add del mod">
          <ac:chgData name="Tomer Lior" userId="0b0ef5ff-ab67-4385-9f92-8f37730a0874" providerId="ADAL" clId="{FC276E95-8973-4F79-84F3-5AD6ABAC96C3}" dt="2021-12-12T09:22:12.243" v="1798"/>
          <ac:cxnSpMkLst>
            <pc:docMk/>
            <pc:sldMk cId="4073405597" sldId="323"/>
            <ac:cxnSpMk id="198" creationId="{CFE7FAF6-822A-465D-B482-BB694DFF254C}"/>
          </ac:cxnSpMkLst>
        </pc:cxnChg>
        <pc:cxnChg chg="add del mod">
          <ac:chgData name="Tomer Lior" userId="0b0ef5ff-ab67-4385-9f92-8f37730a0874" providerId="ADAL" clId="{FC276E95-8973-4F79-84F3-5AD6ABAC96C3}" dt="2021-12-12T09:22:12.243" v="1798"/>
          <ac:cxnSpMkLst>
            <pc:docMk/>
            <pc:sldMk cId="4073405597" sldId="323"/>
            <ac:cxnSpMk id="199" creationId="{69C9651D-31B7-4F90-8852-CAC8FC8E0718}"/>
          </ac:cxnSpMkLst>
        </pc:cxnChg>
        <pc:cxnChg chg="add del mod">
          <ac:chgData name="Tomer Lior" userId="0b0ef5ff-ab67-4385-9f92-8f37730a0874" providerId="ADAL" clId="{FC276E95-8973-4F79-84F3-5AD6ABAC96C3}" dt="2021-12-12T09:22:12.243" v="1798"/>
          <ac:cxnSpMkLst>
            <pc:docMk/>
            <pc:sldMk cId="4073405597" sldId="323"/>
            <ac:cxnSpMk id="200" creationId="{0FB6A3F1-FC01-4BE2-9790-C0298C07F326}"/>
          </ac:cxnSpMkLst>
        </pc:cxnChg>
        <pc:cxnChg chg="add del mod">
          <ac:chgData name="Tomer Lior" userId="0b0ef5ff-ab67-4385-9f92-8f37730a0874" providerId="ADAL" clId="{FC276E95-8973-4F79-84F3-5AD6ABAC96C3}" dt="2021-12-12T09:22:12.243" v="1798"/>
          <ac:cxnSpMkLst>
            <pc:docMk/>
            <pc:sldMk cId="4073405597" sldId="323"/>
            <ac:cxnSpMk id="201" creationId="{BC1127A3-D234-4372-A52D-24524F5B0686}"/>
          </ac:cxnSpMkLst>
        </pc:cxnChg>
        <pc:cxnChg chg="add del mod">
          <ac:chgData name="Tomer Lior" userId="0b0ef5ff-ab67-4385-9f92-8f37730a0874" providerId="ADAL" clId="{FC276E95-8973-4F79-84F3-5AD6ABAC96C3}" dt="2021-12-12T09:22:12.243" v="1798"/>
          <ac:cxnSpMkLst>
            <pc:docMk/>
            <pc:sldMk cId="4073405597" sldId="323"/>
            <ac:cxnSpMk id="202" creationId="{2ED2776B-7ABA-4038-887E-6DEF5E8A28CE}"/>
          </ac:cxnSpMkLst>
        </pc:cxnChg>
        <pc:cxnChg chg="add del mod">
          <ac:chgData name="Tomer Lior" userId="0b0ef5ff-ab67-4385-9f92-8f37730a0874" providerId="ADAL" clId="{FC276E95-8973-4F79-84F3-5AD6ABAC96C3}" dt="2021-12-12T09:22:12.243" v="1798"/>
          <ac:cxnSpMkLst>
            <pc:docMk/>
            <pc:sldMk cId="4073405597" sldId="323"/>
            <ac:cxnSpMk id="203" creationId="{7683965D-AD2C-4AA9-8C53-DCEE634C3D96}"/>
          </ac:cxnSpMkLst>
        </pc:cxnChg>
        <pc:cxnChg chg="add del mod">
          <ac:chgData name="Tomer Lior" userId="0b0ef5ff-ab67-4385-9f92-8f37730a0874" providerId="ADAL" clId="{FC276E95-8973-4F79-84F3-5AD6ABAC96C3}" dt="2021-12-12T09:22:12.243" v="1798"/>
          <ac:cxnSpMkLst>
            <pc:docMk/>
            <pc:sldMk cId="4073405597" sldId="323"/>
            <ac:cxnSpMk id="204" creationId="{FF1774FB-09DE-4FA6-AE4B-8A91E2400F56}"/>
          </ac:cxnSpMkLst>
        </pc:cxnChg>
        <pc:cxnChg chg="add del mod">
          <ac:chgData name="Tomer Lior" userId="0b0ef5ff-ab67-4385-9f92-8f37730a0874" providerId="ADAL" clId="{FC276E95-8973-4F79-84F3-5AD6ABAC96C3}" dt="2021-12-12T09:22:12.243" v="1798"/>
          <ac:cxnSpMkLst>
            <pc:docMk/>
            <pc:sldMk cId="4073405597" sldId="323"/>
            <ac:cxnSpMk id="205" creationId="{D90A34B0-E817-455F-B4A2-3403C8B517A7}"/>
          </ac:cxnSpMkLst>
        </pc:cxnChg>
        <pc:cxnChg chg="add del mod">
          <ac:chgData name="Tomer Lior" userId="0b0ef5ff-ab67-4385-9f92-8f37730a0874" providerId="ADAL" clId="{FC276E95-8973-4F79-84F3-5AD6ABAC96C3}" dt="2021-12-12T09:22:12.243" v="1798"/>
          <ac:cxnSpMkLst>
            <pc:docMk/>
            <pc:sldMk cId="4073405597" sldId="323"/>
            <ac:cxnSpMk id="206" creationId="{065253A8-70BE-4209-9641-9326C59C28F5}"/>
          </ac:cxnSpMkLst>
        </pc:cxnChg>
        <pc:cxnChg chg="add del mod">
          <ac:chgData name="Tomer Lior" userId="0b0ef5ff-ab67-4385-9f92-8f37730a0874" providerId="ADAL" clId="{FC276E95-8973-4F79-84F3-5AD6ABAC96C3}" dt="2021-12-12T09:22:12.243" v="1798"/>
          <ac:cxnSpMkLst>
            <pc:docMk/>
            <pc:sldMk cId="4073405597" sldId="323"/>
            <ac:cxnSpMk id="207" creationId="{A4116F74-5F29-44A5-A8EA-A998409A6F43}"/>
          </ac:cxnSpMkLst>
        </pc:cxnChg>
        <pc:cxnChg chg="add mod">
          <ac:chgData name="Tomer Lior" userId="0b0ef5ff-ab67-4385-9f92-8f37730a0874" providerId="ADAL" clId="{FC276E95-8973-4F79-84F3-5AD6ABAC96C3}" dt="2021-12-12T09:22:17.867" v="1800" actId="1076"/>
          <ac:cxnSpMkLst>
            <pc:docMk/>
            <pc:sldMk cId="4073405597" sldId="323"/>
            <ac:cxnSpMk id="237" creationId="{FB0AAF54-0776-46E9-9BD1-4AAB574B7D68}"/>
          </ac:cxnSpMkLst>
        </pc:cxnChg>
        <pc:cxnChg chg="add mod">
          <ac:chgData name="Tomer Lior" userId="0b0ef5ff-ab67-4385-9f92-8f37730a0874" providerId="ADAL" clId="{FC276E95-8973-4F79-84F3-5AD6ABAC96C3}" dt="2021-12-12T09:22:17.867" v="1800" actId="1076"/>
          <ac:cxnSpMkLst>
            <pc:docMk/>
            <pc:sldMk cId="4073405597" sldId="323"/>
            <ac:cxnSpMk id="238" creationId="{3A7F3581-1452-47C7-896E-5AED6CD50FFD}"/>
          </ac:cxnSpMkLst>
        </pc:cxnChg>
        <pc:cxnChg chg="add mod">
          <ac:chgData name="Tomer Lior" userId="0b0ef5ff-ab67-4385-9f92-8f37730a0874" providerId="ADAL" clId="{FC276E95-8973-4F79-84F3-5AD6ABAC96C3}" dt="2021-12-12T09:22:17.867" v="1800" actId="1076"/>
          <ac:cxnSpMkLst>
            <pc:docMk/>
            <pc:sldMk cId="4073405597" sldId="323"/>
            <ac:cxnSpMk id="239" creationId="{B09172DF-0A28-4468-B9E9-61E812BE075C}"/>
          </ac:cxnSpMkLst>
        </pc:cxnChg>
        <pc:cxnChg chg="add mod">
          <ac:chgData name="Tomer Lior" userId="0b0ef5ff-ab67-4385-9f92-8f37730a0874" providerId="ADAL" clId="{FC276E95-8973-4F79-84F3-5AD6ABAC96C3}" dt="2021-12-12T09:22:17.867" v="1800" actId="1076"/>
          <ac:cxnSpMkLst>
            <pc:docMk/>
            <pc:sldMk cId="4073405597" sldId="323"/>
            <ac:cxnSpMk id="240" creationId="{98312326-1238-407F-B32B-86EBEFA7B43B}"/>
          </ac:cxnSpMkLst>
        </pc:cxnChg>
        <pc:cxnChg chg="add mod">
          <ac:chgData name="Tomer Lior" userId="0b0ef5ff-ab67-4385-9f92-8f37730a0874" providerId="ADAL" clId="{FC276E95-8973-4F79-84F3-5AD6ABAC96C3}" dt="2021-12-12T09:22:17.867" v="1800" actId="1076"/>
          <ac:cxnSpMkLst>
            <pc:docMk/>
            <pc:sldMk cId="4073405597" sldId="323"/>
            <ac:cxnSpMk id="241" creationId="{03C4A5D7-9F86-43A9-B0AC-FE7EA9BABA12}"/>
          </ac:cxnSpMkLst>
        </pc:cxnChg>
        <pc:cxnChg chg="add mod">
          <ac:chgData name="Tomer Lior" userId="0b0ef5ff-ab67-4385-9f92-8f37730a0874" providerId="ADAL" clId="{FC276E95-8973-4F79-84F3-5AD6ABAC96C3}" dt="2021-12-12T09:22:17.867" v="1800" actId="1076"/>
          <ac:cxnSpMkLst>
            <pc:docMk/>
            <pc:sldMk cId="4073405597" sldId="323"/>
            <ac:cxnSpMk id="242" creationId="{10B0B5D1-6C89-4299-A005-441473B1BE30}"/>
          </ac:cxnSpMkLst>
        </pc:cxnChg>
        <pc:cxnChg chg="add mod">
          <ac:chgData name="Tomer Lior" userId="0b0ef5ff-ab67-4385-9f92-8f37730a0874" providerId="ADAL" clId="{FC276E95-8973-4F79-84F3-5AD6ABAC96C3}" dt="2021-12-12T09:22:17.867" v="1800" actId="1076"/>
          <ac:cxnSpMkLst>
            <pc:docMk/>
            <pc:sldMk cId="4073405597" sldId="323"/>
            <ac:cxnSpMk id="243" creationId="{3BB49C12-3FB3-4A57-8E30-6AE8DD0332D9}"/>
          </ac:cxnSpMkLst>
        </pc:cxnChg>
        <pc:cxnChg chg="add mod">
          <ac:chgData name="Tomer Lior" userId="0b0ef5ff-ab67-4385-9f92-8f37730a0874" providerId="ADAL" clId="{FC276E95-8973-4F79-84F3-5AD6ABAC96C3}" dt="2021-12-12T09:22:17.867" v="1800" actId="1076"/>
          <ac:cxnSpMkLst>
            <pc:docMk/>
            <pc:sldMk cId="4073405597" sldId="323"/>
            <ac:cxnSpMk id="244" creationId="{D641ED59-857F-42B4-9637-CD906A090071}"/>
          </ac:cxnSpMkLst>
        </pc:cxnChg>
        <pc:cxnChg chg="add mod">
          <ac:chgData name="Tomer Lior" userId="0b0ef5ff-ab67-4385-9f92-8f37730a0874" providerId="ADAL" clId="{FC276E95-8973-4F79-84F3-5AD6ABAC96C3}" dt="2021-12-12T09:22:17.867" v="1800" actId="1076"/>
          <ac:cxnSpMkLst>
            <pc:docMk/>
            <pc:sldMk cId="4073405597" sldId="323"/>
            <ac:cxnSpMk id="245" creationId="{C0712AC8-9C2A-4142-A56F-77EBC1CE9726}"/>
          </ac:cxnSpMkLst>
        </pc:cxnChg>
        <pc:cxnChg chg="add mod">
          <ac:chgData name="Tomer Lior" userId="0b0ef5ff-ab67-4385-9f92-8f37730a0874" providerId="ADAL" clId="{FC276E95-8973-4F79-84F3-5AD6ABAC96C3}" dt="2021-12-12T09:22:17.867" v="1800" actId="1076"/>
          <ac:cxnSpMkLst>
            <pc:docMk/>
            <pc:sldMk cId="4073405597" sldId="323"/>
            <ac:cxnSpMk id="246" creationId="{706CE21A-1043-4154-8C3D-BB6EDCF03937}"/>
          </ac:cxnSpMkLst>
        </pc:cxnChg>
        <pc:cxnChg chg="add mod">
          <ac:chgData name="Tomer Lior" userId="0b0ef5ff-ab67-4385-9f92-8f37730a0874" providerId="ADAL" clId="{FC276E95-8973-4F79-84F3-5AD6ABAC96C3}" dt="2021-12-12T09:22:17.867" v="1800" actId="1076"/>
          <ac:cxnSpMkLst>
            <pc:docMk/>
            <pc:sldMk cId="4073405597" sldId="323"/>
            <ac:cxnSpMk id="247" creationId="{FE79E714-4414-426B-B807-4E849B71B370}"/>
          </ac:cxnSpMkLst>
        </pc:cxnChg>
        <pc:cxnChg chg="add mod">
          <ac:chgData name="Tomer Lior" userId="0b0ef5ff-ab67-4385-9f92-8f37730a0874" providerId="ADAL" clId="{FC276E95-8973-4F79-84F3-5AD6ABAC96C3}" dt="2021-12-12T09:22:17.867" v="1800" actId="1076"/>
          <ac:cxnSpMkLst>
            <pc:docMk/>
            <pc:sldMk cId="4073405597" sldId="323"/>
            <ac:cxnSpMk id="248" creationId="{496203A8-A862-4989-B5D2-223B53B89A6A}"/>
          </ac:cxnSpMkLst>
        </pc:cxnChg>
        <pc:cxnChg chg="add mod">
          <ac:chgData name="Tomer Lior" userId="0b0ef5ff-ab67-4385-9f92-8f37730a0874" providerId="ADAL" clId="{FC276E95-8973-4F79-84F3-5AD6ABAC96C3}" dt="2021-12-12T09:22:17.867" v="1800" actId="1076"/>
          <ac:cxnSpMkLst>
            <pc:docMk/>
            <pc:sldMk cId="4073405597" sldId="323"/>
            <ac:cxnSpMk id="249" creationId="{C02B1C48-84F6-496A-927A-73E7905C69A4}"/>
          </ac:cxnSpMkLst>
        </pc:cxnChg>
        <pc:cxnChg chg="add mod">
          <ac:chgData name="Tomer Lior" userId="0b0ef5ff-ab67-4385-9f92-8f37730a0874" providerId="ADAL" clId="{FC276E95-8973-4F79-84F3-5AD6ABAC96C3}" dt="2021-12-12T09:22:17.867" v="1800" actId="1076"/>
          <ac:cxnSpMkLst>
            <pc:docMk/>
            <pc:sldMk cId="4073405597" sldId="323"/>
            <ac:cxnSpMk id="250" creationId="{5264030B-9801-4C09-94DA-87558E55CA3C}"/>
          </ac:cxnSpMkLst>
        </pc:cxnChg>
        <pc:cxnChg chg="add mod">
          <ac:chgData name="Tomer Lior" userId="0b0ef5ff-ab67-4385-9f92-8f37730a0874" providerId="ADAL" clId="{FC276E95-8973-4F79-84F3-5AD6ABAC96C3}" dt="2021-12-12T09:22:17.867" v="1800" actId="1076"/>
          <ac:cxnSpMkLst>
            <pc:docMk/>
            <pc:sldMk cId="4073405597" sldId="323"/>
            <ac:cxnSpMk id="251" creationId="{BA917D91-66E3-4EAB-98E1-4C4DFAAF0B5A}"/>
          </ac:cxnSpMkLst>
        </pc:cxnChg>
        <pc:cxnChg chg="add mod">
          <ac:chgData name="Tomer Lior" userId="0b0ef5ff-ab67-4385-9f92-8f37730a0874" providerId="ADAL" clId="{FC276E95-8973-4F79-84F3-5AD6ABAC96C3}" dt="2021-12-12T09:22:17.867" v="1800" actId="1076"/>
          <ac:cxnSpMkLst>
            <pc:docMk/>
            <pc:sldMk cId="4073405597" sldId="323"/>
            <ac:cxnSpMk id="252" creationId="{27912CFC-3186-4B8F-80EE-45E1A4FB33CC}"/>
          </ac:cxnSpMkLst>
        </pc:cxnChg>
        <pc:cxnChg chg="add mod">
          <ac:chgData name="Tomer Lior" userId="0b0ef5ff-ab67-4385-9f92-8f37730a0874" providerId="ADAL" clId="{FC276E95-8973-4F79-84F3-5AD6ABAC96C3}" dt="2021-12-12T09:22:17.867" v="1800" actId="1076"/>
          <ac:cxnSpMkLst>
            <pc:docMk/>
            <pc:sldMk cId="4073405597" sldId="323"/>
            <ac:cxnSpMk id="253" creationId="{73CE46A5-44B6-4DB9-95DB-8D438BE85A9C}"/>
          </ac:cxnSpMkLst>
        </pc:cxnChg>
        <pc:cxnChg chg="add mod">
          <ac:chgData name="Tomer Lior" userId="0b0ef5ff-ab67-4385-9f92-8f37730a0874" providerId="ADAL" clId="{FC276E95-8973-4F79-84F3-5AD6ABAC96C3}" dt="2021-12-12T09:22:17.867" v="1800" actId="1076"/>
          <ac:cxnSpMkLst>
            <pc:docMk/>
            <pc:sldMk cId="4073405597" sldId="323"/>
            <ac:cxnSpMk id="254" creationId="{47EFC453-4646-497C-99C4-1B93C8D58508}"/>
          </ac:cxnSpMkLst>
        </pc:cxnChg>
        <pc:cxnChg chg="add mod">
          <ac:chgData name="Tomer Lior" userId="0b0ef5ff-ab67-4385-9f92-8f37730a0874" providerId="ADAL" clId="{FC276E95-8973-4F79-84F3-5AD6ABAC96C3}" dt="2021-12-12T09:22:17.867" v="1800" actId="1076"/>
          <ac:cxnSpMkLst>
            <pc:docMk/>
            <pc:sldMk cId="4073405597" sldId="323"/>
            <ac:cxnSpMk id="255" creationId="{65144B69-5C7B-4930-9999-83E4E2B6B375}"/>
          </ac:cxnSpMkLst>
        </pc:cxnChg>
        <pc:cxnChg chg="add mod">
          <ac:chgData name="Tomer Lior" userId="0b0ef5ff-ab67-4385-9f92-8f37730a0874" providerId="ADAL" clId="{FC276E95-8973-4F79-84F3-5AD6ABAC96C3}" dt="2021-12-12T09:22:17.867" v="1800" actId="1076"/>
          <ac:cxnSpMkLst>
            <pc:docMk/>
            <pc:sldMk cId="4073405597" sldId="323"/>
            <ac:cxnSpMk id="256" creationId="{671F7EA2-5B64-4281-A0CD-893E768C3698}"/>
          </ac:cxnSpMkLst>
        </pc:cxnChg>
        <pc:cxnChg chg="add mod">
          <ac:chgData name="Tomer Lior" userId="0b0ef5ff-ab67-4385-9f92-8f37730a0874" providerId="ADAL" clId="{FC276E95-8973-4F79-84F3-5AD6ABAC96C3}" dt="2021-12-12T09:22:17.867" v="1800" actId="1076"/>
          <ac:cxnSpMkLst>
            <pc:docMk/>
            <pc:sldMk cId="4073405597" sldId="323"/>
            <ac:cxnSpMk id="257" creationId="{5025B561-F99C-46EC-A8BE-690977105F2A}"/>
          </ac:cxnSpMkLst>
        </pc:cxnChg>
        <pc:cxnChg chg="add mod">
          <ac:chgData name="Tomer Lior" userId="0b0ef5ff-ab67-4385-9f92-8f37730a0874" providerId="ADAL" clId="{FC276E95-8973-4F79-84F3-5AD6ABAC96C3}" dt="2021-12-12T09:22:17.867" v="1800" actId="1076"/>
          <ac:cxnSpMkLst>
            <pc:docMk/>
            <pc:sldMk cId="4073405597" sldId="323"/>
            <ac:cxnSpMk id="258" creationId="{EF734386-8636-41E0-9FA6-81AC9B8B4DEC}"/>
          </ac:cxnSpMkLst>
        </pc:cxnChg>
        <pc:cxnChg chg="add mod">
          <ac:chgData name="Tomer Lior" userId="0b0ef5ff-ab67-4385-9f92-8f37730a0874" providerId="ADAL" clId="{FC276E95-8973-4F79-84F3-5AD6ABAC96C3}" dt="2021-12-12T09:22:17.867" v="1800" actId="1076"/>
          <ac:cxnSpMkLst>
            <pc:docMk/>
            <pc:sldMk cId="4073405597" sldId="323"/>
            <ac:cxnSpMk id="259" creationId="{9E4E7E84-62CB-4FDA-84A3-119A033C383A}"/>
          </ac:cxnSpMkLst>
        </pc:cxnChg>
        <pc:cxnChg chg="add mod">
          <ac:chgData name="Tomer Lior" userId="0b0ef5ff-ab67-4385-9f92-8f37730a0874" providerId="ADAL" clId="{FC276E95-8973-4F79-84F3-5AD6ABAC96C3}" dt="2021-12-12T09:22:17.867" v="1800" actId="1076"/>
          <ac:cxnSpMkLst>
            <pc:docMk/>
            <pc:sldMk cId="4073405597" sldId="323"/>
            <ac:cxnSpMk id="260" creationId="{FF63F4EE-0CCD-4B46-87D8-76DF1B24227A}"/>
          </ac:cxnSpMkLst>
        </pc:cxnChg>
        <pc:cxnChg chg="add mod">
          <ac:chgData name="Tomer Lior" userId="0b0ef5ff-ab67-4385-9f92-8f37730a0874" providerId="ADAL" clId="{FC276E95-8973-4F79-84F3-5AD6ABAC96C3}" dt="2021-12-12T09:23:00.189" v="1802" actId="1076"/>
          <ac:cxnSpMkLst>
            <pc:docMk/>
            <pc:sldMk cId="4073405597" sldId="323"/>
            <ac:cxnSpMk id="261" creationId="{7F59E9C3-B910-4B92-880A-6F064FCB638D}"/>
          </ac:cxnSpMkLst>
        </pc:cxnChg>
        <pc:cxnChg chg="add mod">
          <ac:chgData name="Tomer Lior" userId="0b0ef5ff-ab67-4385-9f92-8f37730a0874" providerId="ADAL" clId="{FC276E95-8973-4F79-84F3-5AD6ABAC96C3}" dt="2021-12-12T09:24:54.842" v="1808" actId="1076"/>
          <ac:cxnSpMkLst>
            <pc:docMk/>
            <pc:sldMk cId="4073405597" sldId="323"/>
            <ac:cxnSpMk id="262" creationId="{5BDCA83D-3099-43CB-ABE1-599A54B15849}"/>
          </ac:cxnSpMkLst>
        </pc:cxnChg>
        <pc:cxnChg chg="add mod">
          <ac:chgData name="Tomer Lior" userId="0b0ef5ff-ab67-4385-9f92-8f37730a0874" providerId="ADAL" clId="{FC276E95-8973-4F79-84F3-5AD6ABAC96C3}" dt="2021-12-12T09:24:54.842" v="1808" actId="1076"/>
          <ac:cxnSpMkLst>
            <pc:docMk/>
            <pc:sldMk cId="4073405597" sldId="323"/>
            <ac:cxnSpMk id="263" creationId="{B33A28AC-1AB0-4D22-B61C-9469D4646149}"/>
          </ac:cxnSpMkLst>
        </pc:cxnChg>
      </pc:sldChg>
      <pc:sldChg chg="addSp delSp modSp add mod modAnim modNotesTx">
        <pc:chgData name="Tomer Lior" userId="0b0ef5ff-ab67-4385-9f92-8f37730a0874" providerId="ADAL" clId="{FC276E95-8973-4F79-84F3-5AD6ABAC96C3}" dt="2021-12-12T09:36:30.954" v="2067" actId="2711"/>
        <pc:sldMkLst>
          <pc:docMk/>
          <pc:sldMk cId="2682762405" sldId="324"/>
        </pc:sldMkLst>
        <pc:spChg chg="del">
          <ac:chgData name="Tomer Lior" userId="0b0ef5ff-ab67-4385-9f92-8f37730a0874" providerId="ADAL" clId="{FC276E95-8973-4F79-84F3-5AD6ABAC96C3}" dt="2021-12-12T09:26:39.892" v="1813" actId="478"/>
          <ac:spMkLst>
            <pc:docMk/>
            <pc:sldMk cId="2682762405" sldId="324"/>
            <ac:spMk id="2" creationId="{172110F5-8B90-4482-9886-E51AB7D8DDB7}"/>
          </ac:spMkLst>
        </pc:spChg>
        <pc:spChg chg="del">
          <ac:chgData name="Tomer Lior" userId="0b0ef5ff-ab67-4385-9f92-8f37730a0874" providerId="ADAL" clId="{FC276E95-8973-4F79-84F3-5AD6ABAC96C3}" dt="2021-12-12T09:26:39.892" v="1813" actId="478"/>
          <ac:spMkLst>
            <pc:docMk/>
            <pc:sldMk cId="2682762405" sldId="324"/>
            <ac:spMk id="3" creationId="{4382C637-E84B-46D0-84F9-D7F36A20F2B2}"/>
          </ac:spMkLst>
        </pc:spChg>
        <pc:spChg chg="add del mod">
          <ac:chgData name="Tomer Lior" userId="0b0ef5ff-ab67-4385-9f92-8f37730a0874" providerId="ADAL" clId="{FC276E95-8973-4F79-84F3-5AD6ABAC96C3}" dt="2021-12-12T09:26:51.932" v="1818" actId="478"/>
          <ac:spMkLst>
            <pc:docMk/>
            <pc:sldMk cId="2682762405" sldId="324"/>
            <ac:spMk id="4" creationId="{1F5D92FE-6DBA-4681-A214-D42B66769CF0}"/>
          </ac:spMkLst>
        </pc:spChg>
        <pc:spChg chg="add mod">
          <ac:chgData name="Tomer Lior" userId="0b0ef5ff-ab67-4385-9f92-8f37730a0874" providerId="ADAL" clId="{FC276E95-8973-4F79-84F3-5AD6ABAC96C3}" dt="2021-12-12T09:26:44.287" v="1817" actId="20577"/>
          <ac:spMkLst>
            <pc:docMk/>
            <pc:sldMk cId="2682762405" sldId="324"/>
            <ac:spMk id="14" creationId="{B6C75793-1A52-417F-865A-1A1433F2EC34}"/>
          </ac:spMkLst>
        </pc:spChg>
        <pc:spChg chg="del">
          <ac:chgData name="Tomer Lior" userId="0b0ef5ff-ab67-4385-9f92-8f37730a0874" providerId="ADAL" clId="{FC276E95-8973-4F79-84F3-5AD6ABAC96C3}" dt="2021-12-12T09:26:39.892" v="1813" actId="478"/>
          <ac:spMkLst>
            <pc:docMk/>
            <pc:sldMk cId="2682762405" sldId="324"/>
            <ac:spMk id="15" creationId="{816AB577-9EA8-4893-94FA-0B8C6D9651A5}"/>
          </ac:spMkLst>
        </pc:spChg>
        <pc:spChg chg="del">
          <ac:chgData name="Tomer Lior" userId="0b0ef5ff-ab67-4385-9f92-8f37730a0874" providerId="ADAL" clId="{FC276E95-8973-4F79-84F3-5AD6ABAC96C3}" dt="2021-12-12T09:26:39.892" v="1813" actId="478"/>
          <ac:spMkLst>
            <pc:docMk/>
            <pc:sldMk cId="2682762405" sldId="324"/>
            <ac:spMk id="18" creationId="{BA8D30F4-6EE1-404B-9A89-5F95A3CD1949}"/>
          </ac:spMkLst>
        </pc:spChg>
        <pc:spChg chg="del">
          <ac:chgData name="Tomer Lior" userId="0b0ef5ff-ab67-4385-9f92-8f37730a0874" providerId="ADAL" clId="{FC276E95-8973-4F79-84F3-5AD6ABAC96C3}" dt="2021-12-12T09:26:39.892" v="1813" actId="478"/>
          <ac:spMkLst>
            <pc:docMk/>
            <pc:sldMk cId="2682762405" sldId="324"/>
            <ac:spMk id="19" creationId="{B7EC8391-6839-4415-A6A7-B924319468B2}"/>
          </ac:spMkLst>
        </pc:spChg>
        <pc:spChg chg="del">
          <ac:chgData name="Tomer Lior" userId="0b0ef5ff-ab67-4385-9f92-8f37730a0874" providerId="ADAL" clId="{FC276E95-8973-4F79-84F3-5AD6ABAC96C3}" dt="2021-12-12T09:26:39.892" v="1813" actId="478"/>
          <ac:spMkLst>
            <pc:docMk/>
            <pc:sldMk cId="2682762405" sldId="324"/>
            <ac:spMk id="20" creationId="{F0E9890C-7042-4BC4-94D4-A99343F3F867}"/>
          </ac:spMkLst>
        </pc:spChg>
        <pc:spChg chg="del">
          <ac:chgData name="Tomer Lior" userId="0b0ef5ff-ab67-4385-9f92-8f37730a0874" providerId="ADAL" clId="{FC276E95-8973-4F79-84F3-5AD6ABAC96C3}" dt="2021-12-12T09:26:39.892" v="1813" actId="478"/>
          <ac:spMkLst>
            <pc:docMk/>
            <pc:sldMk cId="2682762405" sldId="324"/>
            <ac:spMk id="22" creationId="{700839C9-22D7-4E62-895A-93560467F34E}"/>
          </ac:spMkLst>
        </pc:spChg>
        <pc:spChg chg="del">
          <ac:chgData name="Tomer Lior" userId="0b0ef5ff-ab67-4385-9f92-8f37730a0874" providerId="ADAL" clId="{FC276E95-8973-4F79-84F3-5AD6ABAC96C3}" dt="2021-12-12T09:26:39.892" v="1813" actId="478"/>
          <ac:spMkLst>
            <pc:docMk/>
            <pc:sldMk cId="2682762405" sldId="324"/>
            <ac:spMk id="23" creationId="{7B8E537E-B1F0-427E-A730-70DC7DE6C11A}"/>
          </ac:spMkLst>
        </pc:spChg>
        <pc:spChg chg="del">
          <ac:chgData name="Tomer Lior" userId="0b0ef5ff-ab67-4385-9f92-8f37730a0874" providerId="ADAL" clId="{FC276E95-8973-4F79-84F3-5AD6ABAC96C3}" dt="2021-12-12T09:26:39.892" v="1813" actId="478"/>
          <ac:spMkLst>
            <pc:docMk/>
            <pc:sldMk cId="2682762405" sldId="324"/>
            <ac:spMk id="26" creationId="{1677BC24-7DA1-44E6-BD13-8F826F27CCAF}"/>
          </ac:spMkLst>
        </pc:spChg>
        <pc:spChg chg="del">
          <ac:chgData name="Tomer Lior" userId="0b0ef5ff-ab67-4385-9f92-8f37730a0874" providerId="ADAL" clId="{FC276E95-8973-4F79-84F3-5AD6ABAC96C3}" dt="2021-12-12T09:26:39.892" v="1813" actId="478"/>
          <ac:spMkLst>
            <pc:docMk/>
            <pc:sldMk cId="2682762405" sldId="324"/>
            <ac:spMk id="27" creationId="{54E15E47-F599-41A1-80D5-13D53069E35B}"/>
          </ac:spMkLst>
        </pc:spChg>
        <pc:spChg chg="del">
          <ac:chgData name="Tomer Lior" userId="0b0ef5ff-ab67-4385-9f92-8f37730a0874" providerId="ADAL" clId="{FC276E95-8973-4F79-84F3-5AD6ABAC96C3}" dt="2021-12-12T09:26:39.892" v="1813" actId="478"/>
          <ac:spMkLst>
            <pc:docMk/>
            <pc:sldMk cId="2682762405" sldId="324"/>
            <ac:spMk id="28" creationId="{2CCB8B9E-E8A8-4C23-A5F7-DD6EC18AB123}"/>
          </ac:spMkLst>
        </pc:spChg>
        <pc:spChg chg="del">
          <ac:chgData name="Tomer Lior" userId="0b0ef5ff-ab67-4385-9f92-8f37730a0874" providerId="ADAL" clId="{FC276E95-8973-4F79-84F3-5AD6ABAC96C3}" dt="2021-12-12T09:26:39.892" v="1813" actId="478"/>
          <ac:spMkLst>
            <pc:docMk/>
            <pc:sldMk cId="2682762405" sldId="324"/>
            <ac:spMk id="29" creationId="{B3B6D6DC-9CCB-4315-8E5C-987873AE945D}"/>
          </ac:spMkLst>
        </pc:spChg>
        <pc:spChg chg="del">
          <ac:chgData name="Tomer Lior" userId="0b0ef5ff-ab67-4385-9f92-8f37730a0874" providerId="ADAL" clId="{FC276E95-8973-4F79-84F3-5AD6ABAC96C3}" dt="2021-12-12T09:26:39.892" v="1813" actId="478"/>
          <ac:spMkLst>
            <pc:docMk/>
            <pc:sldMk cId="2682762405" sldId="324"/>
            <ac:spMk id="34" creationId="{5C4574E0-651A-4772-AA60-A2DC3721F526}"/>
          </ac:spMkLst>
        </pc:spChg>
        <pc:spChg chg="del">
          <ac:chgData name="Tomer Lior" userId="0b0ef5ff-ab67-4385-9f92-8f37730a0874" providerId="ADAL" clId="{FC276E95-8973-4F79-84F3-5AD6ABAC96C3}" dt="2021-12-12T09:26:39.892" v="1813" actId="478"/>
          <ac:spMkLst>
            <pc:docMk/>
            <pc:sldMk cId="2682762405" sldId="324"/>
            <ac:spMk id="35" creationId="{5B9CD79D-F930-4CD5-8002-E474324F124E}"/>
          </ac:spMkLst>
        </pc:spChg>
        <pc:spChg chg="del">
          <ac:chgData name="Tomer Lior" userId="0b0ef5ff-ab67-4385-9f92-8f37730a0874" providerId="ADAL" clId="{FC276E95-8973-4F79-84F3-5AD6ABAC96C3}" dt="2021-12-12T09:26:39.892" v="1813" actId="478"/>
          <ac:spMkLst>
            <pc:docMk/>
            <pc:sldMk cId="2682762405" sldId="324"/>
            <ac:spMk id="36" creationId="{DC780090-A898-4BCF-AC47-4DD6060F6B9D}"/>
          </ac:spMkLst>
        </pc:spChg>
        <pc:spChg chg="del">
          <ac:chgData name="Tomer Lior" userId="0b0ef5ff-ab67-4385-9f92-8f37730a0874" providerId="ADAL" clId="{FC276E95-8973-4F79-84F3-5AD6ABAC96C3}" dt="2021-12-12T09:26:39.892" v="1813" actId="478"/>
          <ac:spMkLst>
            <pc:docMk/>
            <pc:sldMk cId="2682762405" sldId="324"/>
            <ac:spMk id="37" creationId="{0BF183D1-2633-486A-8489-955FB36188CB}"/>
          </ac:spMkLst>
        </pc:spChg>
        <pc:spChg chg="del">
          <ac:chgData name="Tomer Lior" userId="0b0ef5ff-ab67-4385-9f92-8f37730a0874" providerId="ADAL" clId="{FC276E95-8973-4F79-84F3-5AD6ABAC96C3}" dt="2021-12-12T09:26:39.892" v="1813" actId="478"/>
          <ac:spMkLst>
            <pc:docMk/>
            <pc:sldMk cId="2682762405" sldId="324"/>
            <ac:spMk id="38" creationId="{5D74A23B-D689-4A8F-9C7A-13E30A7F3E51}"/>
          </ac:spMkLst>
        </pc:spChg>
        <pc:spChg chg="del">
          <ac:chgData name="Tomer Lior" userId="0b0ef5ff-ab67-4385-9f92-8f37730a0874" providerId="ADAL" clId="{FC276E95-8973-4F79-84F3-5AD6ABAC96C3}" dt="2021-12-12T09:26:39.892" v="1813" actId="478"/>
          <ac:spMkLst>
            <pc:docMk/>
            <pc:sldMk cId="2682762405" sldId="324"/>
            <ac:spMk id="43" creationId="{69913D52-FAD4-4FCD-A8F8-3FF19D79DC15}"/>
          </ac:spMkLst>
        </pc:spChg>
        <pc:spChg chg="del">
          <ac:chgData name="Tomer Lior" userId="0b0ef5ff-ab67-4385-9f92-8f37730a0874" providerId="ADAL" clId="{FC276E95-8973-4F79-84F3-5AD6ABAC96C3}" dt="2021-12-12T09:26:39.892" v="1813" actId="478"/>
          <ac:spMkLst>
            <pc:docMk/>
            <pc:sldMk cId="2682762405" sldId="324"/>
            <ac:spMk id="45" creationId="{980ECA1B-1BD7-4437-B946-BE38745FDACB}"/>
          </ac:spMkLst>
        </pc:spChg>
        <pc:spChg chg="del">
          <ac:chgData name="Tomer Lior" userId="0b0ef5ff-ab67-4385-9f92-8f37730a0874" providerId="ADAL" clId="{FC276E95-8973-4F79-84F3-5AD6ABAC96C3}" dt="2021-12-12T09:26:39.892" v="1813" actId="478"/>
          <ac:spMkLst>
            <pc:docMk/>
            <pc:sldMk cId="2682762405" sldId="324"/>
            <ac:spMk id="47" creationId="{7790DC13-510F-4B83-B263-201CA22DE9DF}"/>
          </ac:spMkLst>
        </pc:spChg>
        <pc:spChg chg="del">
          <ac:chgData name="Tomer Lior" userId="0b0ef5ff-ab67-4385-9f92-8f37730a0874" providerId="ADAL" clId="{FC276E95-8973-4F79-84F3-5AD6ABAC96C3}" dt="2021-12-12T09:26:39.892" v="1813" actId="478"/>
          <ac:spMkLst>
            <pc:docMk/>
            <pc:sldMk cId="2682762405" sldId="324"/>
            <ac:spMk id="49" creationId="{88748EA4-A1C0-468B-B16A-62C173D3A920}"/>
          </ac:spMkLst>
        </pc:spChg>
        <pc:spChg chg="del">
          <ac:chgData name="Tomer Lior" userId="0b0ef5ff-ab67-4385-9f92-8f37730a0874" providerId="ADAL" clId="{FC276E95-8973-4F79-84F3-5AD6ABAC96C3}" dt="2021-12-12T09:26:39.892" v="1813" actId="478"/>
          <ac:spMkLst>
            <pc:docMk/>
            <pc:sldMk cId="2682762405" sldId="324"/>
            <ac:spMk id="50" creationId="{956C6087-AB89-4C88-86CB-71219ABA2ED1}"/>
          </ac:spMkLst>
        </pc:spChg>
        <pc:spChg chg="del">
          <ac:chgData name="Tomer Lior" userId="0b0ef5ff-ab67-4385-9f92-8f37730a0874" providerId="ADAL" clId="{FC276E95-8973-4F79-84F3-5AD6ABAC96C3}" dt="2021-12-12T09:26:39.892" v="1813" actId="478"/>
          <ac:spMkLst>
            <pc:docMk/>
            <pc:sldMk cId="2682762405" sldId="324"/>
            <ac:spMk id="51" creationId="{4D16E45A-7086-4DCB-A821-5ED9886FF36C}"/>
          </ac:spMkLst>
        </pc:spChg>
        <pc:spChg chg="del">
          <ac:chgData name="Tomer Lior" userId="0b0ef5ff-ab67-4385-9f92-8f37730a0874" providerId="ADAL" clId="{FC276E95-8973-4F79-84F3-5AD6ABAC96C3}" dt="2021-12-12T09:26:39.892" v="1813" actId="478"/>
          <ac:spMkLst>
            <pc:docMk/>
            <pc:sldMk cId="2682762405" sldId="324"/>
            <ac:spMk id="52" creationId="{AF89B330-494A-4AF0-B8DA-923A91198ED4}"/>
          </ac:spMkLst>
        </pc:spChg>
        <pc:spChg chg="del">
          <ac:chgData name="Tomer Lior" userId="0b0ef5ff-ab67-4385-9f92-8f37730a0874" providerId="ADAL" clId="{FC276E95-8973-4F79-84F3-5AD6ABAC96C3}" dt="2021-12-12T09:26:39.892" v="1813" actId="478"/>
          <ac:spMkLst>
            <pc:docMk/>
            <pc:sldMk cId="2682762405" sldId="324"/>
            <ac:spMk id="53" creationId="{92BFDA79-0BBD-4262-BAD3-23CD9860F5A0}"/>
          </ac:spMkLst>
        </pc:spChg>
        <pc:spChg chg="del">
          <ac:chgData name="Tomer Lior" userId="0b0ef5ff-ab67-4385-9f92-8f37730a0874" providerId="ADAL" clId="{FC276E95-8973-4F79-84F3-5AD6ABAC96C3}" dt="2021-12-12T09:26:39.892" v="1813" actId="478"/>
          <ac:spMkLst>
            <pc:docMk/>
            <pc:sldMk cId="2682762405" sldId="324"/>
            <ac:spMk id="58" creationId="{740398EA-1265-4316-AD13-ACA2AE5A3A74}"/>
          </ac:spMkLst>
        </pc:spChg>
        <pc:spChg chg="del">
          <ac:chgData name="Tomer Lior" userId="0b0ef5ff-ab67-4385-9f92-8f37730a0874" providerId="ADAL" clId="{FC276E95-8973-4F79-84F3-5AD6ABAC96C3}" dt="2021-12-12T09:26:39.892" v="1813" actId="478"/>
          <ac:spMkLst>
            <pc:docMk/>
            <pc:sldMk cId="2682762405" sldId="324"/>
            <ac:spMk id="59" creationId="{8AFC29FC-0048-4CA4-8120-8F1F39822BE9}"/>
          </ac:spMkLst>
        </pc:spChg>
        <pc:spChg chg="del">
          <ac:chgData name="Tomer Lior" userId="0b0ef5ff-ab67-4385-9f92-8f37730a0874" providerId="ADAL" clId="{FC276E95-8973-4F79-84F3-5AD6ABAC96C3}" dt="2021-12-12T09:26:39.892" v="1813" actId="478"/>
          <ac:spMkLst>
            <pc:docMk/>
            <pc:sldMk cId="2682762405" sldId="324"/>
            <ac:spMk id="60" creationId="{3F8E2413-1D53-4996-A76C-197E188C6CC7}"/>
          </ac:spMkLst>
        </pc:spChg>
        <pc:spChg chg="del">
          <ac:chgData name="Tomer Lior" userId="0b0ef5ff-ab67-4385-9f92-8f37730a0874" providerId="ADAL" clId="{FC276E95-8973-4F79-84F3-5AD6ABAC96C3}" dt="2021-12-12T09:26:39.892" v="1813" actId="478"/>
          <ac:spMkLst>
            <pc:docMk/>
            <pc:sldMk cId="2682762405" sldId="324"/>
            <ac:spMk id="64" creationId="{A4D6E199-7EDD-4387-89F9-0E1E8264CB06}"/>
          </ac:spMkLst>
        </pc:spChg>
        <pc:spChg chg="del">
          <ac:chgData name="Tomer Lior" userId="0b0ef5ff-ab67-4385-9f92-8f37730a0874" providerId="ADAL" clId="{FC276E95-8973-4F79-84F3-5AD6ABAC96C3}" dt="2021-12-12T09:26:39.892" v="1813" actId="478"/>
          <ac:spMkLst>
            <pc:docMk/>
            <pc:sldMk cId="2682762405" sldId="324"/>
            <ac:spMk id="65" creationId="{4F7200A9-ABD1-4DE8-A5C4-AF6F49F91DBD}"/>
          </ac:spMkLst>
        </pc:spChg>
        <pc:spChg chg="del">
          <ac:chgData name="Tomer Lior" userId="0b0ef5ff-ab67-4385-9f92-8f37730a0874" providerId="ADAL" clId="{FC276E95-8973-4F79-84F3-5AD6ABAC96C3}" dt="2021-12-12T09:26:39.892" v="1813" actId="478"/>
          <ac:spMkLst>
            <pc:docMk/>
            <pc:sldMk cId="2682762405" sldId="324"/>
            <ac:spMk id="68" creationId="{E54DC949-F0FB-46A4-913A-41C374BACCAF}"/>
          </ac:spMkLst>
        </pc:spChg>
        <pc:spChg chg="del">
          <ac:chgData name="Tomer Lior" userId="0b0ef5ff-ab67-4385-9f92-8f37730a0874" providerId="ADAL" clId="{FC276E95-8973-4F79-84F3-5AD6ABAC96C3}" dt="2021-12-12T09:26:39.892" v="1813" actId="478"/>
          <ac:spMkLst>
            <pc:docMk/>
            <pc:sldMk cId="2682762405" sldId="324"/>
            <ac:spMk id="72" creationId="{3C1B5BA1-8B4A-4A55-8CDD-F77072DDDAE5}"/>
          </ac:spMkLst>
        </pc:spChg>
        <pc:spChg chg="add mod">
          <ac:chgData name="Tomer Lior" userId="0b0ef5ff-ab67-4385-9f92-8f37730a0874" providerId="ADAL" clId="{FC276E95-8973-4F79-84F3-5AD6ABAC96C3}" dt="2021-12-12T09:36:30.954" v="2067" actId="2711"/>
          <ac:spMkLst>
            <pc:docMk/>
            <pc:sldMk cId="2682762405" sldId="324"/>
            <ac:spMk id="101" creationId="{EB6A3B11-65BA-4356-9456-08376A273F25}"/>
          </ac:spMkLst>
        </pc:spChg>
        <pc:spChg chg="mod">
          <ac:chgData name="Tomer Lior" userId="0b0ef5ff-ab67-4385-9f92-8f37730a0874" providerId="ADAL" clId="{FC276E95-8973-4F79-84F3-5AD6ABAC96C3}" dt="2021-12-12T09:27:36.506" v="1824"/>
          <ac:spMkLst>
            <pc:docMk/>
            <pc:sldMk cId="2682762405" sldId="324"/>
            <ac:spMk id="103" creationId="{7681B919-7C91-4718-9F56-6E260BDCA0AB}"/>
          </ac:spMkLst>
        </pc:spChg>
        <pc:spChg chg="mod">
          <ac:chgData name="Tomer Lior" userId="0b0ef5ff-ab67-4385-9f92-8f37730a0874" providerId="ADAL" clId="{FC276E95-8973-4F79-84F3-5AD6ABAC96C3}" dt="2021-12-12T09:27:36.506" v="1824"/>
          <ac:spMkLst>
            <pc:docMk/>
            <pc:sldMk cId="2682762405" sldId="324"/>
            <ac:spMk id="104" creationId="{2FD69220-84EC-435B-98DA-2587C5A01227}"/>
          </ac:spMkLst>
        </pc:spChg>
        <pc:spChg chg="mod">
          <ac:chgData name="Tomer Lior" userId="0b0ef5ff-ab67-4385-9f92-8f37730a0874" providerId="ADAL" clId="{FC276E95-8973-4F79-84F3-5AD6ABAC96C3}" dt="2021-12-12T09:27:36.506" v="1824"/>
          <ac:spMkLst>
            <pc:docMk/>
            <pc:sldMk cId="2682762405" sldId="324"/>
            <ac:spMk id="105" creationId="{F03F5603-A215-4C50-B689-1569FFD28720}"/>
          </ac:spMkLst>
        </pc:spChg>
        <pc:spChg chg="mod">
          <ac:chgData name="Tomer Lior" userId="0b0ef5ff-ab67-4385-9f92-8f37730a0874" providerId="ADAL" clId="{FC276E95-8973-4F79-84F3-5AD6ABAC96C3}" dt="2021-12-12T09:27:36.506" v="1824"/>
          <ac:spMkLst>
            <pc:docMk/>
            <pc:sldMk cId="2682762405" sldId="324"/>
            <ac:spMk id="106" creationId="{5F62E92B-2537-4B1D-BC53-5D8DB7F5E153}"/>
          </ac:spMkLst>
        </pc:spChg>
        <pc:spChg chg="mod">
          <ac:chgData name="Tomer Lior" userId="0b0ef5ff-ab67-4385-9f92-8f37730a0874" providerId="ADAL" clId="{FC276E95-8973-4F79-84F3-5AD6ABAC96C3}" dt="2021-12-12T09:27:36.506" v="1824"/>
          <ac:spMkLst>
            <pc:docMk/>
            <pc:sldMk cId="2682762405" sldId="324"/>
            <ac:spMk id="107" creationId="{EC327B3E-A36A-49CB-8485-FC4C0CAE2CF4}"/>
          </ac:spMkLst>
        </pc:spChg>
        <pc:spChg chg="mod">
          <ac:chgData name="Tomer Lior" userId="0b0ef5ff-ab67-4385-9f92-8f37730a0874" providerId="ADAL" clId="{FC276E95-8973-4F79-84F3-5AD6ABAC96C3}" dt="2021-12-12T09:27:36.506" v="1824"/>
          <ac:spMkLst>
            <pc:docMk/>
            <pc:sldMk cId="2682762405" sldId="324"/>
            <ac:spMk id="108" creationId="{6E6DDC69-AEB6-424E-B66C-C533BA85AF4F}"/>
          </ac:spMkLst>
        </pc:spChg>
        <pc:spChg chg="mod">
          <ac:chgData name="Tomer Lior" userId="0b0ef5ff-ab67-4385-9f92-8f37730a0874" providerId="ADAL" clId="{FC276E95-8973-4F79-84F3-5AD6ABAC96C3}" dt="2021-12-12T09:27:36.506" v="1824"/>
          <ac:spMkLst>
            <pc:docMk/>
            <pc:sldMk cId="2682762405" sldId="324"/>
            <ac:spMk id="109" creationId="{901EBE28-4CE9-46C5-B0E7-9EB446615DFE}"/>
          </ac:spMkLst>
        </pc:spChg>
        <pc:spChg chg="mod">
          <ac:chgData name="Tomer Lior" userId="0b0ef5ff-ab67-4385-9f92-8f37730a0874" providerId="ADAL" clId="{FC276E95-8973-4F79-84F3-5AD6ABAC96C3}" dt="2021-12-12T09:27:36.506" v="1824"/>
          <ac:spMkLst>
            <pc:docMk/>
            <pc:sldMk cId="2682762405" sldId="324"/>
            <ac:spMk id="110" creationId="{82C42343-101E-4C78-9227-2F4FA108C8CC}"/>
          </ac:spMkLst>
        </pc:spChg>
        <pc:spChg chg="mod">
          <ac:chgData name="Tomer Lior" userId="0b0ef5ff-ab67-4385-9f92-8f37730a0874" providerId="ADAL" clId="{FC276E95-8973-4F79-84F3-5AD6ABAC96C3}" dt="2021-12-12T09:27:36.506" v="1824"/>
          <ac:spMkLst>
            <pc:docMk/>
            <pc:sldMk cId="2682762405" sldId="324"/>
            <ac:spMk id="111" creationId="{BA77F5FE-42C2-4CEB-81F0-5381FD210386}"/>
          </ac:spMkLst>
        </pc:spChg>
        <pc:spChg chg="mod">
          <ac:chgData name="Tomer Lior" userId="0b0ef5ff-ab67-4385-9f92-8f37730a0874" providerId="ADAL" clId="{FC276E95-8973-4F79-84F3-5AD6ABAC96C3}" dt="2021-12-12T09:27:36.506" v="1824"/>
          <ac:spMkLst>
            <pc:docMk/>
            <pc:sldMk cId="2682762405" sldId="324"/>
            <ac:spMk id="112" creationId="{9ADE39BB-0F52-4903-83D6-F9E1934077DB}"/>
          </ac:spMkLst>
        </pc:spChg>
        <pc:spChg chg="mod">
          <ac:chgData name="Tomer Lior" userId="0b0ef5ff-ab67-4385-9f92-8f37730a0874" providerId="ADAL" clId="{FC276E95-8973-4F79-84F3-5AD6ABAC96C3}" dt="2021-12-12T09:27:36.506" v="1824"/>
          <ac:spMkLst>
            <pc:docMk/>
            <pc:sldMk cId="2682762405" sldId="324"/>
            <ac:spMk id="113" creationId="{604315D4-1973-49E3-9827-2077195A4639}"/>
          </ac:spMkLst>
        </pc:spChg>
        <pc:spChg chg="mod">
          <ac:chgData name="Tomer Lior" userId="0b0ef5ff-ab67-4385-9f92-8f37730a0874" providerId="ADAL" clId="{FC276E95-8973-4F79-84F3-5AD6ABAC96C3}" dt="2021-12-12T09:27:36.506" v="1824"/>
          <ac:spMkLst>
            <pc:docMk/>
            <pc:sldMk cId="2682762405" sldId="324"/>
            <ac:spMk id="114" creationId="{548DF966-CF28-4011-9AE1-318870FDAD53}"/>
          </ac:spMkLst>
        </pc:spChg>
        <pc:spChg chg="mod">
          <ac:chgData name="Tomer Lior" userId="0b0ef5ff-ab67-4385-9f92-8f37730a0874" providerId="ADAL" clId="{FC276E95-8973-4F79-84F3-5AD6ABAC96C3}" dt="2021-12-12T09:27:36.506" v="1824"/>
          <ac:spMkLst>
            <pc:docMk/>
            <pc:sldMk cId="2682762405" sldId="324"/>
            <ac:spMk id="115" creationId="{6E25E3B9-BDE3-4448-B793-11302C213FCC}"/>
          </ac:spMkLst>
        </pc:spChg>
        <pc:spChg chg="mod">
          <ac:chgData name="Tomer Lior" userId="0b0ef5ff-ab67-4385-9f92-8f37730a0874" providerId="ADAL" clId="{FC276E95-8973-4F79-84F3-5AD6ABAC96C3}" dt="2021-12-12T09:27:36.506" v="1824"/>
          <ac:spMkLst>
            <pc:docMk/>
            <pc:sldMk cId="2682762405" sldId="324"/>
            <ac:spMk id="116" creationId="{66322503-CA51-4A3C-90AE-724B881B82D4}"/>
          </ac:spMkLst>
        </pc:spChg>
        <pc:spChg chg="mod">
          <ac:chgData name="Tomer Lior" userId="0b0ef5ff-ab67-4385-9f92-8f37730a0874" providerId="ADAL" clId="{FC276E95-8973-4F79-84F3-5AD6ABAC96C3}" dt="2021-12-12T09:27:36.506" v="1824"/>
          <ac:spMkLst>
            <pc:docMk/>
            <pc:sldMk cId="2682762405" sldId="324"/>
            <ac:spMk id="117" creationId="{B769BFA8-6E85-4567-9EFA-BB30EA5ABFE1}"/>
          </ac:spMkLst>
        </pc:spChg>
        <pc:spChg chg="mod">
          <ac:chgData name="Tomer Lior" userId="0b0ef5ff-ab67-4385-9f92-8f37730a0874" providerId="ADAL" clId="{FC276E95-8973-4F79-84F3-5AD6ABAC96C3}" dt="2021-12-12T09:27:36.506" v="1824"/>
          <ac:spMkLst>
            <pc:docMk/>
            <pc:sldMk cId="2682762405" sldId="324"/>
            <ac:spMk id="118" creationId="{653CCA40-B0F4-4CD6-96F9-05EC331F84B5}"/>
          </ac:spMkLst>
        </pc:spChg>
        <pc:spChg chg="mod">
          <ac:chgData name="Tomer Lior" userId="0b0ef5ff-ab67-4385-9f92-8f37730a0874" providerId="ADAL" clId="{FC276E95-8973-4F79-84F3-5AD6ABAC96C3}" dt="2021-12-12T09:27:36.506" v="1824"/>
          <ac:spMkLst>
            <pc:docMk/>
            <pc:sldMk cId="2682762405" sldId="324"/>
            <ac:spMk id="119" creationId="{7C12F994-E97A-4038-8FF4-605BABA7D863}"/>
          </ac:spMkLst>
        </pc:spChg>
        <pc:spChg chg="mod">
          <ac:chgData name="Tomer Lior" userId="0b0ef5ff-ab67-4385-9f92-8f37730a0874" providerId="ADAL" clId="{FC276E95-8973-4F79-84F3-5AD6ABAC96C3}" dt="2021-12-12T09:27:36.506" v="1824"/>
          <ac:spMkLst>
            <pc:docMk/>
            <pc:sldMk cId="2682762405" sldId="324"/>
            <ac:spMk id="120" creationId="{AC147DB4-EFA7-4F91-BECF-4A134B056083}"/>
          </ac:spMkLst>
        </pc:spChg>
        <pc:spChg chg="mod">
          <ac:chgData name="Tomer Lior" userId="0b0ef5ff-ab67-4385-9f92-8f37730a0874" providerId="ADAL" clId="{FC276E95-8973-4F79-84F3-5AD6ABAC96C3}" dt="2021-12-12T09:27:36.506" v="1824"/>
          <ac:spMkLst>
            <pc:docMk/>
            <pc:sldMk cId="2682762405" sldId="324"/>
            <ac:spMk id="121" creationId="{1D245B39-5E64-47E9-9B4F-53E5B12AE0DD}"/>
          </ac:spMkLst>
        </pc:spChg>
        <pc:spChg chg="mod">
          <ac:chgData name="Tomer Lior" userId="0b0ef5ff-ab67-4385-9f92-8f37730a0874" providerId="ADAL" clId="{FC276E95-8973-4F79-84F3-5AD6ABAC96C3}" dt="2021-12-12T09:27:51.680" v="1826" actId="108"/>
          <ac:spMkLst>
            <pc:docMk/>
            <pc:sldMk cId="2682762405" sldId="324"/>
            <ac:spMk id="122" creationId="{31814D83-D583-4E8B-9F3D-D4437EB0822C}"/>
          </ac:spMkLst>
        </pc:spChg>
        <pc:spChg chg="mod">
          <ac:chgData name="Tomer Lior" userId="0b0ef5ff-ab67-4385-9f92-8f37730a0874" providerId="ADAL" clId="{FC276E95-8973-4F79-84F3-5AD6ABAC96C3}" dt="2021-12-12T09:27:36.506" v="1824"/>
          <ac:spMkLst>
            <pc:docMk/>
            <pc:sldMk cId="2682762405" sldId="324"/>
            <ac:spMk id="123" creationId="{875FF8D8-943C-41E5-ACDA-E7D865BEB32B}"/>
          </ac:spMkLst>
        </pc:spChg>
        <pc:spChg chg="mod">
          <ac:chgData name="Tomer Lior" userId="0b0ef5ff-ab67-4385-9f92-8f37730a0874" providerId="ADAL" clId="{FC276E95-8973-4F79-84F3-5AD6ABAC96C3}" dt="2021-12-12T09:27:36.506" v="1824"/>
          <ac:spMkLst>
            <pc:docMk/>
            <pc:sldMk cId="2682762405" sldId="324"/>
            <ac:spMk id="124" creationId="{1524BA45-D185-4A95-8F72-1A7FCDF439B8}"/>
          </ac:spMkLst>
        </pc:spChg>
        <pc:spChg chg="mod">
          <ac:chgData name="Tomer Lior" userId="0b0ef5ff-ab67-4385-9f92-8f37730a0874" providerId="ADAL" clId="{FC276E95-8973-4F79-84F3-5AD6ABAC96C3}" dt="2021-12-12T09:27:36.506" v="1824"/>
          <ac:spMkLst>
            <pc:docMk/>
            <pc:sldMk cId="2682762405" sldId="324"/>
            <ac:spMk id="125" creationId="{070AF5F4-256E-4D72-9679-53F39E534665}"/>
          </ac:spMkLst>
        </pc:spChg>
        <pc:spChg chg="mod">
          <ac:chgData name="Tomer Lior" userId="0b0ef5ff-ab67-4385-9f92-8f37730a0874" providerId="ADAL" clId="{FC276E95-8973-4F79-84F3-5AD6ABAC96C3}" dt="2021-12-12T09:27:36.506" v="1824"/>
          <ac:spMkLst>
            <pc:docMk/>
            <pc:sldMk cId="2682762405" sldId="324"/>
            <ac:spMk id="126" creationId="{119BBADE-D7C6-4B99-AE9D-66D2DDE8F40B}"/>
          </ac:spMkLst>
        </pc:spChg>
        <pc:spChg chg="mod">
          <ac:chgData name="Tomer Lior" userId="0b0ef5ff-ab67-4385-9f92-8f37730a0874" providerId="ADAL" clId="{FC276E95-8973-4F79-84F3-5AD6ABAC96C3}" dt="2021-12-12T09:27:36.506" v="1824"/>
          <ac:spMkLst>
            <pc:docMk/>
            <pc:sldMk cId="2682762405" sldId="324"/>
            <ac:spMk id="127" creationId="{9E027136-4D91-4C07-8555-673DC31D72E7}"/>
          </ac:spMkLst>
        </pc:spChg>
        <pc:spChg chg="mod">
          <ac:chgData name="Tomer Lior" userId="0b0ef5ff-ab67-4385-9f92-8f37730a0874" providerId="ADAL" clId="{FC276E95-8973-4F79-84F3-5AD6ABAC96C3}" dt="2021-12-12T09:27:36.506" v="1824"/>
          <ac:spMkLst>
            <pc:docMk/>
            <pc:sldMk cId="2682762405" sldId="324"/>
            <ac:spMk id="128" creationId="{CB66B96E-3E6E-4F99-AE5C-8E7E464FBDE2}"/>
          </ac:spMkLst>
        </pc:spChg>
        <pc:spChg chg="mod">
          <ac:chgData name="Tomer Lior" userId="0b0ef5ff-ab67-4385-9f92-8f37730a0874" providerId="ADAL" clId="{FC276E95-8973-4F79-84F3-5AD6ABAC96C3}" dt="2021-12-12T09:27:36.506" v="1824"/>
          <ac:spMkLst>
            <pc:docMk/>
            <pc:sldMk cId="2682762405" sldId="324"/>
            <ac:spMk id="129" creationId="{FDCE1C46-79B1-4061-B09C-B3D6E2028B7F}"/>
          </ac:spMkLst>
        </pc:spChg>
        <pc:spChg chg="mod">
          <ac:chgData name="Tomer Lior" userId="0b0ef5ff-ab67-4385-9f92-8f37730a0874" providerId="ADAL" clId="{FC276E95-8973-4F79-84F3-5AD6ABAC96C3}" dt="2021-12-12T09:27:36.506" v="1824"/>
          <ac:spMkLst>
            <pc:docMk/>
            <pc:sldMk cId="2682762405" sldId="324"/>
            <ac:spMk id="130" creationId="{094C28BC-EA1F-4BCC-A2DC-149C66ECF38C}"/>
          </ac:spMkLst>
        </pc:spChg>
        <pc:spChg chg="mod">
          <ac:chgData name="Tomer Lior" userId="0b0ef5ff-ab67-4385-9f92-8f37730a0874" providerId="ADAL" clId="{FC276E95-8973-4F79-84F3-5AD6ABAC96C3}" dt="2021-12-12T09:27:36.506" v="1824"/>
          <ac:spMkLst>
            <pc:docMk/>
            <pc:sldMk cId="2682762405" sldId="324"/>
            <ac:spMk id="131" creationId="{8234AE88-079A-41DF-80E4-DAEB3D2CCD87}"/>
          </ac:spMkLst>
        </pc:spChg>
        <pc:spChg chg="del">
          <ac:chgData name="Tomer Lior" userId="0b0ef5ff-ab67-4385-9f92-8f37730a0874" providerId="ADAL" clId="{FC276E95-8973-4F79-84F3-5AD6ABAC96C3}" dt="2021-12-12T09:26:39.892" v="1813" actId="478"/>
          <ac:spMkLst>
            <pc:docMk/>
            <pc:sldMk cId="2682762405" sldId="324"/>
            <ac:spMk id="208" creationId="{6428E0E3-7AB2-4BF3-AE8D-E2618809AA8D}"/>
          </ac:spMkLst>
        </pc:spChg>
        <pc:spChg chg="del">
          <ac:chgData name="Tomer Lior" userId="0b0ef5ff-ab67-4385-9f92-8f37730a0874" providerId="ADAL" clId="{FC276E95-8973-4F79-84F3-5AD6ABAC96C3}" dt="2021-12-12T09:26:39.892" v="1813" actId="478"/>
          <ac:spMkLst>
            <pc:docMk/>
            <pc:sldMk cId="2682762405" sldId="324"/>
            <ac:spMk id="209" creationId="{369BDA1D-01DC-49C6-B42C-059515899B1C}"/>
          </ac:spMkLst>
        </pc:spChg>
        <pc:spChg chg="del">
          <ac:chgData name="Tomer Lior" userId="0b0ef5ff-ab67-4385-9f92-8f37730a0874" providerId="ADAL" clId="{FC276E95-8973-4F79-84F3-5AD6ABAC96C3}" dt="2021-12-12T09:26:39.892" v="1813" actId="478"/>
          <ac:spMkLst>
            <pc:docMk/>
            <pc:sldMk cId="2682762405" sldId="324"/>
            <ac:spMk id="210" creationId="{FE6717DE-D4E5-45EC-9D3E-EA8A50CC5D78}"/>
          </ac:spMkLst>
        </pc:spChg>
        <pc:spChg chg="del">
          <ac:chgData name="Tomer Lior" userId="0b0ef5ff-ab67-4385-9f92-8f37730a0874" providerId="ADAL" clId="{FC276E95-8973-4F79-84F3-5AD6ABAC96C3}" dt="2021-12-12T09:26:39.892" v="1813" actId="478"/>
          <ac:spMkLst>
            <pc:docMk/>
            <pc:sldMk cId="2682762405" sldId="324"/>
            <ac:spMk id="211" creationId="{4C852B98-4F64-4378-8A2C-00A81465A2F9}"/>
          </ac:spMkLst>
        </pc:spChg>
        <pc:spChg chg="del">
          <ac:chgData name="Tomer Lior" userId="0b0ef5ff-ab67-4385-9f92-8f37730a0874" providerId="ADAL" clId="{FC276E95-8973-4F79-84F3-5AD6ABAC96C3}" dt="2021-12-12T09:26:39.892" v="1813" actId="478"/>
          <ac:spMkLst>
            <pc:docMk/>
            <pc:sldMk cId="2682762405" sldId="324"/>
            <ac:spMk id="212" creationId="{BA60CD23-FECC-4B5B-A6FE-EB7165BDE7A9}"/>
          </ac:spMkLst>
        </pc:spChg>
        <pc:spChg chg="del">
          <ac:chgData name="Tomer Lior" userId="0b0ef5ff-ab67-4385-9f92-8f37730a0874" providerId="ADAL" clId="{FC276E95-8973-4F79-84F3-5AD6ABAC96C3}" dt="2021-12-12T09:26:39.892" v="1813" actId="478"/>
          <ac:spMkLst>
            <pc:docMk/>
            <pc:sldMk cId="2682762405" sldId="324"/>
            <ac:spMk id="213" creationId="{1AB98D0B-A20A-405A-857C-8185186B7124}"/>
          </ac:spMkLst>
        </pc:spChg>
        <pc:spChg chg="del">
          <ac:chgData name="Tomer Lior" userId="0b0ef5ff-ab67-4385-9f92-8f37730a0874" providerId="ADAL" clId="{FC276E95-8973-4F79-84F3-5AD6ABAC96C3}" dt="2021-12-12T09:26:39.892" v="1813" actId="478"/>
          <ac:spMkLst>
            <pc:docMk/>
            <pc:sldMk cId="2682762405" sldId="324"/>
            <ac:spMk id="214" creationId="{27523B2C-3EB0-45CA-818D-0BC5A82F8F81}"/>
          </ac:spMkLst>
        </pc:spChg>
        <pc:spChg chg="del">
          <ac:chgData name="Tomer Lior" userId="0b0ef5ff-ab67-4385-9f92-8f37730a0874" providerId="ADAL" clId="{FC276E95-8973-4F79-84F3-5AD6ABAC96C3}" dt="2021-12-12T09:26:39.892" v="1813" actId="478"/>
          <ac:spMkLst>
            <pc:docMk/>
            <pc:sldMk cId="2682762405" sldId="324"/>
            <ac:spMk id="215" creationId="{9F07D23B-8624-4396-8DA0-B8915673411A}"/>
          </ac:spMkLst>
        </pc:spChg>
        <pc:spChg chg="del">
          <ac:chgData name="Tomer Lior" userId="0b0ef5ff-ab67-4385-9f92-8f37730a0874" providerId="ADAL" clId="{FC276E95-8973-4F79-84F3-5AD6ABAC96C3}" dt="2021-12-12T09:26:39.892" v="1813" actId="478"/>
          <ac:spMkLst>
            <pc:docMk/>
            <pc:sldMk cId="2682762405" sldId="324"/>
            <ac:spMk id="216" creationId="{5520AE45-24CE-43C8-854C-484E2C8CEE11}"/>
          </ac:spMkLst>
        </pc:spChg>
        <pc:spChg chg="del">
          <ac:chgData name="Tomer Lior" userId="0b0ef5ff-ab67-4385-9f92-8f37730a0874" providerId="ADAL" clId="{FC276E95-8973-4F79-84F3-5AD6ABAC96C3}" dt="2021-12-12T09:26:39.892" v="1813" actId="478"/>
          <ac:spMkLst>
            <pc:docMk/>
            <pc:sldMk cId="2682762405" sldId="324"/>
            <ac:spMk id="217" creationId="{FC38278E-1D2E-4EBB-AC6B-A780F741D6E1}"/>
          </ac:spMkLst>
        </pc:spChg>
        <pc:spChg chg="del">
          <ac:chgData name="Tomer Lior" userId="0b0ef5ff-ab67-4385-9f92-8f37730a0874" providerId="ADAL" clId="{FC276E95-8973-4F79-84F3-5AD6ABAC96C3}" dt="2021-12-12T09:26:39.892" v="1813" actId="478"/>
          <ac:spMkLst>
            <pc:docMk/>
            <pc:sldMk cId="2682762405" sldId="324"/>
            <ac:spMk id="218" creationId="{8F09F9FD-A6C0-47E5-A440-2783FD497B2B}"/>
          </ac:spMkLst>
        </pc:spChg>
        <pc:spChg chg="del">
          <ac:chgData name="Tomer Lior" userId="0b0ef5ff-ab67-4385-9f92-8f37730a0874" providerId="ADAL" clId="{FC276E95-8973-4F79-84F3-5AD6ABAC96C3}" dt="2021-12-12T09:26:39.892" v="1813" actId="478"/>
          <ac:spMkLst>
            <pc:docMk/>
            <pc:sldMk cId="2682762405" sldId="324"/>
            <ac:spMk id="219" creationId="{3B602308-02C2-4980-A63E-75054F458F74}"/>
          </ac:spMkLst>
        </pc:spChg>
        <pc:spChg chg="del">
          <ac:chgData name="Tomer Lior" userId="0b0ef5ff-ab67-4385-9f92-8f37730a0874" providerId="ADAL" clId="{FC276E95-8973-4F79-84F3-5AD6ABAC96C3}" dt="2021-12-12T09:26:39.892" v="1813" actId="478"/>
          <ac:spMkLst>
            <pc:docMk/>
            <pc:sldMk cId="2682762405" sldId="324"/>
            <ac:spMk id="220" creationId="{8591CFD7-F27B-49B4-ACEF-60C29516BDAA}"/>
          </ac:spMkLst>
        </pc:spChg>
        <pc:spChg chg="del">
          <ac:chgData name="Tomer Lior" userId="0b0ef5ff-ab67-4385-9f92-8f37730a0874" providerId="ADAL" clId="{FC276E95-8973-4F79-84F3-5AD6ABAC96C3}" dt="2021-12-12T09:26:39.892" v="1813" actId="478"/>
          <ac:spMkLst>
            <pc:docMk/>
            <pc:sldMk cId="2682762405" sldId="324"/>
            <ac:spMk id="221" creationId="{DA282144-3977-40C1-A741-6FAD7F727699}"/>
          </ac:spMkLst>
        </pc:spChg>
        <pc:spChg chg="del">
          <ac:chgData name="Tomer Lior" userId="0b0ef5ff-ab67-4385-9f92-8f37730a0874" providerId="ADAL" clId="{FC276E95-8973-4F79-84F3-5AD6ABAC96C3}" dt="2021-12-12T09:26:39.892" v="1813" actId="478"/>
          <ac:spMkLst>
            <pc:docMk/>
            <pc:sldMk cId="2682762405" sldId="324"/>
            <ac:spMk id="222" creationId="{BA7E002A-4D5F-4FEB-A6F7-BCEEEF5A5DD3}"/>
          </ac:spMkLst>
        </pc:spChg>
        <pc:spChg chg="del">
          <ac:chgData name="Tomer Lior" userId="0b0ef5ff-ab67-4385-9f92-8f37730a0874" providerId="ADAL" clId="{FC276E95-8973-4F79-84F3-5AD6ABAC96C3}" dt="2021-12-12T09:26:39.892" v="1813" actId="478"/>
          <ac:spMkLst>
            <pc:docMk/>
            <pc:sldMk cId="2682762405" sldId="324"/>
            <ac:spMk id="223" creationId="{9DD463EE-A58B-4DB0-8DF2-568CE58C1F8B}"/>
          </ac:spMkLst>
        </pc:spChg>
        <pc:spChg chg="del">
          <ac:chgData name="Tomer Lior" userId="0b0ef5ff-ab67-4385-9f92-8f37730a0874" providerId="ADAL" clId="{FC276E95-8973-4F79-84F3-5AD6ABAC96C3}" dt="2021-12-12T09:26:39.892" v="1813" actId="478"/>
          <ac:spMkLst>
            <pc:docMk/>
            <pc:sldMk cId="2682762405" sldId="324"/>
            <ac:spMk id="224" creationId="{4FCCF0FF-2C00-4339-B821-6B0086B5D437}"/>
          </ac:spMkLst>
        </pc:spChg>
        <pc:spChg chg="del">
          <ac:chgData name="Tomer Lior" userId="0b0ef5ff-ab67-4385-9f92-8f37730a0874" providerId="ADAL" clId="{FC276E95-8973-4F79-84F3-5AD6ABAC96C3}" dt="2021-12-12T09:26:39.892" v="1813" actId="478"/>
          <ac:spMkLst>
            <pc:docMk/>
            <pc:sldMk cId="2682762405" sldId="324"/>
            <ac:spMk id="225" creationId="{49118C01-04B3-4F3D-86D0-CD6C1723BC8A}"/>
          </ac:spMkLst>
        </pc:spChg>
        <pc:spChg chg="del">
          <ac:chgData name="Tomer Lior" userId="0b0ef5ff-ab67-4385-9f92-8f37730a0874" providerId="ADAL" clId="{FC276E95-8973-4F79-84F3-5AD6ABAC96C3}" dt="2021-12-12T09:26:39.892" v="1813" actId="478"/>
          <ac:spMkLst>
            <pc:docMk/>
            <pc:sldMk cId="2682762405" sldId="324"/>
            <ac:spMk id="226" creationId="{AD42746D-FCB8-427F-9E18-3C846A1EB4CC}"/>
          </ac:spMkLst>
        </pc:spChg>
        <pc:spChg chg="del">
          <ac:chgData name="Tomer Lior" userId="0b0ef5ff-ab67-4385-9f92-8f37730a0874" providerId="ADAL" clId="{FC276E95-8973-4F79-84F3-5AD6ABAC96C3}" dt="2021-12-12T09:26:39.892" v="1813" actId="478"/>
          <ac:spMkLst>
            <pc:docMk/>
            <pc:sldMk cId="2682762405" sldId="324"/>
            <ac:spMk id="227" creationId="{0FA64EDF-0B5D-43A5-9392-3D0156DE2759}"/>
          </ac:spMkLst>
        </pc:spChg>
        <pc:spChg chg="del">
          <ac:chgData name="Tomer Lior" userId="0b0ef5ff-ab67-4385-9f92-8f37730a0874" providerId="ADAL" clId="{FC276E95-8973-4F79-84F3-5AD6ABAC96C3}" dt="2021-12-12T09:26:39.892" v="1813" actId="478"/>
          <ac:spMkLst>
            <pc:docMk/>
            <pc:sldMk cId="2682762405" sldId="324"/>
            <ac:spMk id="228" creationId="{B3915A2A-ACCE-44C5-B7FF-7F4CB923B945}"/>
          </ac:spMkLst>
        </pc:spChg>
        <pc:spChg chg="del">
          <ac:chgData name="Tomer Lior" userId="0b0ef5ff-ab67-4385-9f92-8f37730a0874" providerId="ADAL" clId="{FC276E95-8973-4F79-84F3-5AD6ABAC96C3}" dt="2021-12-12T09:26:39.892" v="1813" actId="478"/>
          <ac:spMkLst>
            <pc:docMk/>
            <pc:sldMk cId="2682762405" sldId="324"/>
            <ac:spMk id="229" creationId="{2D53F442-F701-485C-B8F3-856451E479F7}"/>
          </ac:spMkLst>
        </pc:spChg>
        <pc:spChg chg="del">
          <ac:chgData name="Tomer Lior" userId="0b0ef5ff-ab67-4385-9f92-8f37730a0874" providerId="ADAL" clId="{FC276E95-8973-4F79-84F3-5AD6ABAC96C3}" dt="2021-12-12T09:26:39.892" v="1813" actId="478"/>
          <ac:spMkLst>
            <pc:docMk/>
            <pc:sldMk cId="2682762405" sldId="324"/>
            <ac:spMk id="230" creationId="{972F1F03-5C3D-4A5F-86F6-773A917EF004}"/>
          </ac:spMkLst>
        </pc:spChg>
        <pc:spChg chg="del">
          <ac:chgData name="Tomer Lior" userId="0b0ef5ff-ab67-4385-9f92-8f37730a0874" providerId="ADAL" clId="{FC276E95-8973-4F79-84F3-5AD6ABAC96C3}" dt="2021-12-12T09:26:39.892" v="1813" actId="478"/>
          <ac:spMkLst>
            <pc:docMk/>
            <pc:sldMk cId="2682762405" sldId="324"/>
            <ac:spMk id="231" creationId="{58EF3E7E-D4B3-4464-84B0-BC6488657D73}"/>
          </ac:spMkLst>
        </pc:spChg>
        <pc:spChg chg="del">
          <ac:chgData name="Tomer Lior" userId="0b0ef5ff-ab67-4385-9f92-8f37730a0874" providerId="ADAL" clId="{FC276E95-8973-4F79-84F3-5AD6ABAC96C3}" dt="2021-12-12T09:26:39.892" v="1813" actId="478"/>
          <ac:spMkLst>
            <pc:docMk/>
            <pc:sldMk cId="2682762405" sldId="324"/>
            <ac:spMk id="232" creationId="{1E4DEF75-673D-4482-AA3A-BA67A4599759}"/>
          </ac:spMkLst>
        </pc:spChg>
        <pc:spChg chg="del">
          <ac:chgData name="Tomer Lior" userId="0b0ef5ff-ab67-4385-9f92-8f37730a0874" providerId="ADAL" clId="{FC276E95-8973-4F79-84F3-5AD6ABAC96C3}" dt="2021-12-12T09:26:39.892" v="1813" actId="478"/>
          <ac:spMkLst>
            <pc:docMk/>
            <pc:sldMk cId="2682762405" sldId="324"/>
            <ac:spMk id="233" creationId="{ADA8E6CF-CA59-49BE-A192-B55E6E35E912}"/>
          </ac:spMkLst>
        </pc:spChg>
        <pc:spChg chg="del">
          <ac:chgData name="Tomer Lior" userId="0b0ef5ff-ab67-4385-9f92-8f37730a0874" providerId="ADAL" clId="{FC276E95-8973-4F79-84F3-5AD6ABAC96C3}" dt="2021-12-12T09:26:39.892" v="1813" actId="478"/>
          <ac:spMkLst>
            <pc:docMk/>
            <pc:sldMk cId="2682762405" sldId="324"/>
            <ac:spMk id="234" creationId="{3995F8A0-D8A3-41CB-A793-1A804F8ECC37}"/>
          </ac:spMkLst>
        </pc:spChg>
        <pc:spChg chg="del">
          <ac:chgData name="Tomer Lior" userId="0b0ef5ff-ab67-4385-9f92-8f37730a0874" providerId="ADAL" clId="{FC276E95-8973-4F79-84F3-5AD6ABAC96C3}" dt="2021-12-12T09:26:39.892" v="1813" actId="478"/>
          <ac:spMkLst>
            <pc:docMk/>
            <pc:sldMk cId="2682762405" sldId="324"/>
            <ac:spMk id="235" creationId="{9BAFC315-AAEE-49A7-8D6B-FEBA9D0A3B48}"/>
          </ac:spMkLst>
        </pc:spChg>
        <pc:spChg chg="del">
          <ac:chgData name="Tomer Lior" userId="0b0ef5ff-ab67-4385-9f92-8f37730a0874" providerId="ADAL" clId="{FC276E95-8973-4F79-84F3-5AD6ABAC96C3}" dt="2021-12-12T09:26:39.892" v="1813" actId="478"/>
          <ac:spMkLst>
            <pc:docMk/>
            <pc:sldMk cId="2682762405" sldId="324"/>
            <ac:spMk id="236" creationId="{A27A91C3-CA33-466B-AE24-4D3D319B714F}"/>
          </ac:spMkLst>
        </pc:spChg>
        <pc:grpChg chg="add mod">
          <ac:chgData name="Tomer Lior" userId="0b0ef5ff-ab67-4385-9f92-8f37730a0874" providerId="ADAL" clId="{FC276E95-8973-4F79-84F3-5AD6ABAC96C3}" dt="2021-12-12T09:28:17.175" v="1827" actId="1076"/>
          <ac:grpSpMkLst>
            <pc:docMk/>
            <pc:sldMk cId="2682762405" sldId="324"/>
            <ac:grpSpMk id="102" creationId="{B0723CE9-5809-4A57-A1A6-A15A09392E94}"/>
          </ac:grpSpMkLst>
        </pc:grpChg>
        <pc:picChg chg="del">
          <ac:chgData name="Tomer Lior" userId="0b0ef5ff-ab67-4385-9f92-8f37730a0874" providerId="ADAL" clId="{FC276E95-8973-4F79-84F3-5AD6ABAC96C3}" dt="2021-12-12T09:26:39.892" v="1813" actId="478"/>
          <ac:picMkLst>
            <pc:docMk/>
            <pc:sldMk cId="2682762405" sldId="324"/>
            <ac:picMk id="13" creationId="{8783F924-74FF-4D6E-B204-5AC9B518D211}"/>
          </ac:picMkLst>
        </pc:picChg>
        <pc:cxnChg chg="mod">
          <ac:chgData name="Tomer Lior" userId="0b0ef5ff-ab67-4385-9f92-8f37730a0874" providerId="ADAL" clId="{FC276E95-8973-4F79-84F3-5AD6ABAC96C3}" dt="2021-12-12T09:27:36.506" v="1824"/>
          <ac:cxnSpMkLst>
            <pc:docMk/>
            <pc:sldMk cId="2682762405" sldId="324"/>
            <ac:cxnSpMk id="132" creationId="{F499CEA3-BD7E-4798-AB18-E74416EF9F4F}"/>
          </ac:cxnSpMkLst>
        </pc:cxnChg>
        <pc:cxnChg chg="mod">
          <ac:chgData name="Tomer Lior" userId="0b0ef5ff-ab67-4385-9f92-8f37730a0874" providerId="ADAL" clId="{FC276E95-8973-4F79-84F3-5AD6ABAC96C3}" dt="2021-12-12T09:27:36.506" v="1824"/>
          <ac:cxnSpMkLst>
            <pc:docMk/>
            <pc:sldMk cId="2682762405" sldId="324"/>
            <ac:cxnSpMk id="133" creationId="{0A1331C3-8836-46CB-AC9B-3B2359BC759A}"/>
          </ac:cxnSpMkLst>
        </pc:cxnChg>
        <pc:cxnChg chg="mod">
          <ac:chgData name="Tomer Lior" userId="0b0ef5ff-ab67-4385-9f92-8f37730a0874" providerId="ADAL" clId="{FC276E95-8973-4F79-84F3-5AD6ABAC96C3}" dt="2021-12-12T09:27:36.506" v="1824"/>
          <ac:cxnSpMkLst>
            <pc:docMk/>
            <pc:sldMk cId="2682762405" sldId="324"/>
            <ac:cxnSpMk id="134" creationId="{FDB35A09-D00F-42EE-A5E0-6DDF144A538A}"/>
          </ac:cxnSpMkLst>
        </pc:cxnChg>
        <pc:cxnChg chg="mod">
          <ac:chgData name="Tomer Lior" userId="0b0ef5ff-ab67-4385-9f92-8f37730a0874" providerId="ADAL" clId="{FC276E95-8973-4F79-84F3-5AD6ABAC96C3}" dt="2021-12-12T09:27:36.506" v="1824"/>
          <ac:cxnSpMkLst>
            <pc:docMk/>
            <pc:sldMk cId="2682762405" sldId="324"/>
            <ac:cxnSpMk id="135" creationId="{D84B5C81-6A78-41B7-8C1C-1B55A6E0EB18}"/>
          </ac:cxnSpMkLst>
        </pc:cxnChg>
        <pc:cxnChg chg="mod">
          <ac:chgData name="Tomer Lior" userId="0b0ef5ff-ab67-4385-9f92-8f37730a0874" providerId="ADAL" clId="{FC276E95-8973-4F79-84F3-5AD6ABAC96C3}" dt="2021-12-12T09:27:36.506" v="1824"/>
          <ac:cxnSpMkLst>
            <pc:docMk/>
            <pc:sldMk cId="2682762405" sldId="324"/>
            <ac:cxnSpMk id="136" creationId="{A6B01EB6-FC31-4FCB-8C9E-3142C5A91D80}"/>
          </ac:cxnSpMkLst>
        </pc:cxnChg>
        <pc:cxnChg chg="mod">
          <ac:chgData name="Tomer Lior" userId="0b0ef5ff-ab67-4385-9f92-8f37730a0874" providerId="ADAL" clId="{FC276E95-8973-4F79-84F3-5AD6ABAC96C3}" dt="2021-12-12T09:27:36.506" v="1824"/>
          <ac:cxnSpMkLst>
            <pc:docMk/>
            <pc:sldMk cId="2682762405" sldId="324"/>
            <ac:cxnSpMk id="137" creationId="{F0FAE958-5C0E-4D67-9166-2088DA7D5AC0}"/>
          </ac:cxnSpMkLst>
        </pc:cxnChg>
        <pc:cxnChg chg="mod">
          <ac:chgData name="Tomer Lior" userId="0b0ef5ff-ab67-4385-9f92-8f37730a0874" providerId="ADAL" clId="{FC276E95-8973-4F79-84F3-5AD6ABAC96C3}" dt="2021-12-12T09:27:36.506" v="1824"/>
          <ac:cxnSpMkLst>
            <pc:docMk/>
            <pc:sldMk cId="2682762405" sldId="324"/>
            <ac:cxnSpMk id="138" creationId="{53E3A403-0740-4D03-BE5B-808359942353}"/>
          </ac:cxnSpMkLst>
        </pc:cxnChg>
        <pc:cxnChg chg="mod">
          <ac:chgData name="Tomer Lior" userId="0b0ef5ff-ab67-4385-9f92-8f37730a0874" providerId="ADAL" clId="{FC276E95-8973-4F79-84F3-5AD6ABAC96C3}" dt="2021-12-12T09:27:36.506" v="1824"/>
          <ac:cxnSpMkLst>
            <pc:docMk/>
            <pc:sldMk cId="2682762405" sldId="324"/>
            <ac:cxnSpMk id="139" creationId="{A005A431-7123-48A6-8F1F-B54F49BCE895}"/>
          </ac:cxnSpMkLst>
        </pc:cxnChg>
        <pc:cxnChg chg="mod">
          <ac:chgData name="Tomer Lior" userId="0b0ef5ff-ab67-4385-9f92-8f37730a0874" providerId="ADAL" clId="{FC276E95-8973-4F79-84F3-5AD6ABAC96C3}" dt="2021-12-12T09:27:36.506" v="1824"/>
          <ac:cxnSpMkLst>
            <pc:docMk/>
            <pc:sldMk cId="2682762405" sldId="324"/>
            <ac:cxnSpMk id="140" creationId="{F3B7C336-78B6-464C-BEB2-B8E80B30B90C}"/>
          </ac:cxnSpMkLst>
        </pc:cxnChg>
        <pc:cxnChg chg="mod">
          <ac:chgData name="Tomer Lior" userId="0b0ef5ff-ab67-4385-9f92-8f37730a0874" providerId="ADAL" clId="{FC276E95-8973-4F79-84F3-5AD6ABAC96C3}" dt="2021-12-12T09:27:36.506" v="1824"/>
          <ac:cxnSpMkLst>
            <pc:docMk/>
            <pc:sldMk cId="2682762405" sldId="324"/>
            <ac:cxnSpMk id="141" creationId="{6669D3AC-59E6-4BBD-B46D-DDD01DB88F85}"/>
          </ac:cxnSpMkLst>
        </pc:cxnChg>
        <pc:cxnChg chg="mod">
          <ac:chgData name="Tomer Lior" userId="0b0ef5ff-ab67-4385-9f92-8f37730a0874" providerId="ADAL" clId="{FC276E95-8973-4F79-84F3-5AD6ABAC96C3}" dt="2021-12-12T09:27:36.506" v="1824"/>
          <ac:cxnSpMkLst>
            <pc:docMk/>
            <pc:sldMk cId="2682762405" sldId="324"/>
            <ac:cxnSpMk id="142" creationId="{56CBFE57-5020-4603-B7FD-B3433A61F2A5}"/>
          </ac:cxnSpMkLst>
        </pc:cxnChg>
        <pc:cxnChg chg="mod">
          <ac:chgData name="Tomer Lior" userId="0b0ef5ff-ab67-4385-9f92-8f37730a0874" providerId="ADAL" clId="{FC276E95-8973-4F79-84F3-5AD6ABAC96C3}" dt="2021-12-12T09:27:36.506" v="1824"/>
          <ac:cxnSpMkLst>
            <pc:docMk/>
            <pc:sldMk cId="2682762405" sldId="324"/>
            <ac:cxnSpMk id="143" creationId="{ABCF0988-849E-4393-821A-914DC9F11144}"/>
          </ac:cxnSpMkLst>
        </pc:cxnChg>
        <pc:cxnChg chg="mod">
          <ac:chgData name="Tomer Lior" userId="0b0ef5ff-ab67-4385-9f92-8f37730a0874" providerId="ADAL" clId="{FC276E95-8973-4F79-84F3-5AD6ABAC96C3}" dt="2021-12-12T09:27:36.506" v="1824"/>
          <ac:cxnSpMkLst>
            <pc:docMk/>
            <pc:sldMk cId="2682762405" sldId="324"/>
            <ac:cxnSpMk id="144" creationId="{8D887DDE-1BD1-4B2D-9786-702191A1D700}"/>
          </ac:cxnSpMkLst>
        </pc:cxnChg>
        <pc:cxnChg chg="mod">
          <ac:chgData name="Tomer Lior" userId="0b0ef5ff-ab67-4385-9f92-8f37730a0874" providerId="ADAL" clId="{FC276E95-8973-4F79-84F3-5AD6ABAC96C3}" dt="2021-12-12T09:27:36.506" v="1824"/>
          <ac:cxnSpMkLst>
            <pc:docMk/>
            <pc:sldMk cId="2682762405" sldId="324"/>
            <ac:cxnSpMk id="145" creationId="{E952E5C8-FC9E-4E86-8C3E-6C4727DB427E}"/>
          </ac:cxnSpMkLst>
        </pc:cxnChg>
        <pc:cxnChg chg="mod">
          <ac:chgData name="Tomer Lior" userId="0b0ef5ff-ab67-4385-9f92-8f37730a0874" providerId="ADAL" clId="{FC276E95-8973-4F79-84F3-5AD6ABAC96C3}" dt="2021-12-12T09:27:36.506" v="1824"/>
          <ac:cxnSpMkLst>
            <pc:docMk/>
            <pc:sldMk cId="2682762405" sldId="324"/>
            <ac:cxnSpMk id="146" creationId="{AE60C562-6F60-483D-A925-510D94CDB740}"/>
          </ac:cxnSpMkLst>
        </pc:cxnChg>
        <pc:cxnChg chg="mod">
          <ac:chgData name="Tomer Lior" userId="0b0ef5ff-ab67-4385-9f92-8f37730a0874" providerId="ADAL" clId="{FC276E95-8973-4F79-84F3-5AD6ABAC96C3}" dt="2021-12-12T09:27:36.506" v="1824"/>
          <ac:cxnSpMkLst>
            <pc:docMk/>
            <pc:sldMk cId="2682762405" sldId="324"/>
            <ac:cxnSpMk id="147" creationId="{4B1BC085-435A-4B5A-9241-D8719462981E}"/>
          </ac:cxnSpMkLst>
        </pc:cxnChg>
        <pc:cxnChg chg="mod">
          <ac:chgData name="Tomer Lior" userId="0b0ef5ff-ab67-4385-9f92-8f37730a0874" providerId="ADAL" clId="{FC276E95-8973-4F79-84F3-5AD6ABAC96C3}" dt="2021-12-12T09:27:36.506" v="1824"/>
          <ac:cxnSpMkLst>
            <pc:docMk/>
            <pc:sldMk cId="2682762405" sldId="324"/>
            <ac:cxnSpMk id="148" creationId="{45EE7424-6477-4FD9-94BC-A018E57436A0}"/>
          </ac:cxnSpMkLst>
        </pc:cxnChg>
        <pc:cxnChg chg="mod">
          <ac:chgData name="Tomer Lior" userId="0b0ef5ff-ab67-4385-9f92-8f37730a0874" providerId="ADAL" clId="{FC276E95-8973-4F79-84F3-5AD6ABAC96C3}" dt="2021-12-12T09:27:36.506" v="1824"/>
          <ac:cxnSpMkLst>
            <pc:docMk/>
            <pc:sldMk cId="2682762405" sldId="324"/>
            <ac:cxnSpMk id="149" creationId="{9E31D0D4-7EE8-4628-8A2E-21C650748504}"/>
          </ac:cxnSpMkLst>
        </pc:cxnChg>
        <pc:cxnChg chg="mod">
          <ac:chgData name="Tomer Lior" userId="0b0ef5ff-ab67-4385-9f92-8f37730a0874" providerId="ADAL" clId="{FC276E95-8973-4F79-84F3-5AD6ABAC96C3}" dt="2021-12-12T09:27:36.506" v="1824"/>
          <ac:cxnSpMkLst>
            <pc:docMk/>
            <pc:sldMk cId="2682762405" sldId="324"/>
            <ac:cxnSpMk id="150" creationId="{518F0CB3-A5A6-496D-9337-398C5F425086}"/>
          </ac:cxnSpMkLst>
        </pc:cxnChg>
        <pc:cxnChg chg="mod">
          <ac:chgData name="Tomer Lior" userId="0b0ef5ff-ab67-4385-9f92-8f37730a0874" providerId="ADAL" clId="{FC276E95-8973-4F79-84F3-5AD6ABAC96C3}" dt="2021-12-12T09:27:36.506" v="1824"/>
          <ac:cxnSpMkLst>
            <pc:docMk/>
            <pc:sldMk cId="2682762405" sldId="324"/>
            <ac:cxnSpMk id="151" creationId="{BE55E62A-B1C4-44CE-88BB-B3815D696093}"/>
          </ac:cxnSpMkLst>
        </pc:cxnChg>
        <pc:cxnChg chg="mod">
          <ac:chgData name="Tomer Lior" userId="0b0ef5ff-ab67-4385-9f92-8f37730a0874" providerId="ADAL" clId="{FC276E95-8973-4F79-84F3-5AD6ABAC96C3}" dt="2021-12-12T09:27:36.506" v="1824"/>
          <ac:cxnSpMkLst>
            <pc:docMk/>
            <pc:sldMk cId="2682762405" sldId="324"/>
            <ac:cxnSpMk id="152" creationId="{5BEA8449-F201-4D9C-82BA-0C3D67F8093A}"/>
          </ac:cxnSpMkLst>
        </pc:cxnChg>
        <pc:cxnChg chg="mod">
          <ac:chgData name="Tomer Lior" userId="0b0ef5ff-ab67-4385-9f92-8f37730a0874" providerId="ADAL" clId="{FC276E95-8973-4F79-84F3-5AD6ABAC96C3}" dt="2021-12-12T09:27:36.506" v="1824"/>
          <ac:cxnSpMkLst>
            <pc:docMk/>
            <pc:sldMk cId="2682762405" sldId="324"/>
            <ac:cxnSpMk id="153" creationId="{0CE161ED-F08D-4889-901F-BC4126B44013}"/>
          </ac:cxnSpMkLst>
        </pc:cxnChg>
        <pc:cxnChg chg="mod">
          <ac:chgData name="Tomer Lior" userId="0b0ef5ff-ab67-4385-9f92-8f37730a0874" providerId="ADAL" clId="{FC276E95-8973-4F79-84F3-5AD6ABAC96C3}" dt="2021-12-12T09:27:36.506" v="1824"/>
          <ac:cxnSpMkLst>
            <pc:docMk/>
            <pc:sldMk cId="2682762405" sldId="324"/>
            <ac:cxnSpMk id="154" creationId="{CB8C99C7-7DFF-486F-8992-BF621E5DA86E}"/>
          </ac:cxnSpMkLst>
        </pc:cxnChg>
        <pc:cxnChg chg="mod">
          <ac:chgData name="Tomer Lior" userId="0b0ef5ff-ab67-4385-9f92-8f37730a0874" providerId="ADAL" clId="{FC276E95-8973-4F79-84F3-5AD6ABAC96C3}" dt="2021-12-12T09:27:36.506" v="1824"/>
          <ac:cxnSpMkLst>
            <pc:docMk/>
            <pc:sldMk cId="2682762405" sldId="324"/>
            <ac:cxnSpMk id="155" creationId="{7F1BFDAB-0E81-4A72-BF80-BA2DB003D25A}"/>
          </ac:cxnSpMkLst>
        </pc:cxnChg>
        <pc:cxnChg chg="mod">
          <ac:chgData name="Tomer Lior" userId="0b0ef5ff-ab67-4385-9f92-8f37730a0874" providerId="ADAL" clId="{FC276E95-8973-4F79-84F3-5AD6ABAC96C3}" dt="2021-12-12T09:27:36.506" v="1824"/>
          <ac:cxnSpMkLst>
            <pc:docMk/>
            <pc:sldMk cId="2682762405" sldId="324"/>
            <ac:cxnSpMk id="156" creationId="{88DF4BF3-CEAC-45AE-85F5-C0DF9AD7417B}"/>
          </ac:cxnSpMkLst>
        </pc:cxnChg>
        <pc:cxnChg chg="mod">
          <ac:chgData name="Tomer Lior" userId="0b0ef5ff-ab67-4385-9f92-8f37730a0874" providerId="ADAL" clId="{FC276E95-8973-4F79-84F3-5AD6ABAC96C3}" dt="2021-12-12T09:27:36.506" v="1824"/>
          <ac:cxnSpMkLst>
            <pc:docMk/>
            <pc:sldMk cId="2682762405" sldId="324"/>
            <ac:cxnSpMk id="157" creationId="{B0E9585E-E239-45B1-8A74-C500410A18E3}"/>
          </ac:cxnSpMkLst>
        </pc:cxnChg>
        <pc:cxnChg chg="mod">
          <ac:chgData name="Tomer Lior" userId="0b0ef5ff-ab67-4385-9f92-8f37730a0874" providerId="ADAL" clId="{FC276E95-8973-4F79-84F3-5AD6ABAC96C3}" dt="2021-12-12T09:27:36.506" v="1824"/>
          <ac:cxnSpMkLst>
            <pc:docMk/>
            <pc:sldMk cId="2682762405" sldId="324"/>
            <ac:cxnSpMk id="158" creationId="{99A1D488-8F1E-4C87-B6F7-DFDEA1FD61B0}"/>
          </ac:cxnSpMkLst>
        </pc:cxnChg>
        <pc:cxnChg chg="mod">
          <ac:chgData name="Tomer Lior" userId="0b0ef5ff-ab67-4385-9f92-8f37730a0874" providerId="ADAL" clId="{FC276E95-8973-4F79-84F3-5AD6ABAC96C3}" dt="2021-12-12T09:27:36.506" v="1824"/>
          <ac:cxnSpMkLst>
            <pc:docMk/>
            <pc:sldMk cId="2682762405" sldId="324"/>
            <ac:cxnSpMk id="159" creationId="{4E7A64DE-FF71-4F15-87C3-8D93D98BAED3}"/>
          </ac:cxnSpMkLst>
        </pc:cxnChg>
        <pc:cxnChg chg="del">
          <ac:chgData name="Tomer Lior" userId="0b0ef5ff-ab67-4385-9f92-8f37730a0874" providerId="ADAL" clId="{FC276E95-8973-4F79-84F3-5AD6ABAC96C3}" dt="2021-12-12T09:26:39.892" v="1813" actId="478"/>
          <ac:cxnSpMkLst>
            <pc:docMk/>
            <pc:sldMk cId="2682762405" sldId="324"/>
            <ac:cxnSpMk id="237" creationId="{FB0AAF54-0776-46E9-9BD1-4AAB574B7D68}"/>
          </ac:cxnSpMkLst>
        </pc:cxnChg>
        <pc:cxnChg chg="del">
          <ac:chgData name="Tomer Lior" userId="0b0ef5ff-ab67-4385-9f92-8f37730a0874" providerId="ADAL" clId="{FC276E95-8973-4F79-84F3-5AD6ABAC96C3}" dt="2021-12-12T09:26:39.892" v="1813" actId="478"/>
          <ac:cxnSpMkLst>
            <pc:docMk/>
            <pc:sldMk cId="2682762405" sldId="324"/>
            <ac:cxnSpMk id="238" creationId="{3A7F3581-1452-47C7-896E-5AED6CD50FFD}"/>
          </ac:cxnSpMkLst>
        </pc:cxnChg>
        <pc:cxnChg chg="del">
          <ac:chgData name="Tomer Lior" userId="0b0ef5ff-ab67-4385-9f92-8f37730a0874" providerId="ADAL" clId="{FC276E95-8973-4F79-84F3-5AD6ABAC96C3}" dt="2021-12-12T09:26:39.892" v="1813" actId="478"/>
          <ac:cxnSpMkLst>
            <pc:docMk/>
            <pc:sldMk cId="2682762405" sldId="324"/>
            <ac:cxnSpMk id="239" creationId="{B09172DF-0A28-4468-B9E9-61E812BE075C}"/>
          </ac:cxnSpMkLst>
        </pc:cxnChg>
        <pc:cxnChg chg="del">
          <ac:chgData name="Tomer Lior" userId="0b0ef5ff-ab67-4385-9f92-8f37730a0874" providerId="ADAL" clId="{FC276E95-8973-4F79-84F3-5AD6ABAC96C3}" dt="2021-12-12T09:26:39.892" v="1813" actId="478"/>
          <ac:cxnSpMkLst>
            <pc:docMk/>
            <pc:sldMk cId="2682762405" sldId="324"/>
            <ac:cxnSpMk id="240" creationId="{98312326-1238-407F-B32B-86EBEFA7B43B}"/>
          </ac:cxnSpMkLst>
        </pc:cxnChg>
        <pc:cxnChg chg="del">
          <ac:chgData name="Tomer Lior" userId="0b0ef5ff-ab67-4385-9f92-8f37730a0874" providerId="ADAL" clId="{FC276E95-8973-4F79-84F3-5AD6ABAC96C3}" dt="2021-12-12T09:26:39.892" v="1813" actId="478"/>
          <ac:cxnSpMkLst>
            <pc:docMk/>
            <pc:sldMk cId="2682762405" sldId="324"/>
            <ac:cxnSpMk id="241" creationId="{03C4A5D7-9F86-43A9-B0AC-FE7EA9BABA12}"/>
          </ac:cxnSpMkLst>
        </pc:cxnChg>
        <pc:cxnChg chg="del">
          <ac:chgData name="Tomer Lior" userId="0b0ef5ff-ab67-4385-9f92-8f37730a0874" providerId="ADAL" clId="{FC276E95-8973-4F79-84F3-5AD6ABAC96C3}" dt="2021-12-12T09:26:39.892" v="1813" actId="478"/>
          <ac:cxnSpMkLst>
            <pc:docMk/>
            <pc:sldMk cId="2682762405" sldId="324"/>
            <ac:cxnSpMk id="242" creationId="{10B0B5D1-6C89-4299-A005-441473B1BE30}"/>
          </ac:cxnSpMkLst>
        </pc:cxnChg>
        <pc:cxnChg chg="del">
          <ac:chgData name="Tomer Lior" userId="0b0ef5ff-ab67-4385-9f92-8f37730a0874" providerId="ADAL" clId="{FC276E95-8973-4F79-84F3-5AD6ABAC96C3}" dt="2021-12-12T09:26:39.892" v="1813" actId="478"/>
          <ac:cxnSpMkLst>
            <pc:docMk/>
            <pc:sldMk cId="2682762405" sldId="324"/>
            <ac:cxnSpMk id="243" creationId="{3BB49C12-3FB3-4A57-8E30-6AE8DD0332D9}"/>
          </ac:cxnSpMkLst>
        </pc:cxnChg>
        <pc:cxnChg chg="del">
          <ac:chgData name="Tomer Lior" userId="0b0ef5ff-ab67-4385-9f92-8f37730a0874" providerId="ADAL" clId="{FC276E95-8973-4F79-84F3-5AD6ABAC96C3}" dt="2021-12-12T09:26:39.892" v="1813" actId="478"/>
          <ac:cxnSpMkLst>
            <pc:docMk/>
            <pc:sldMk cId="2682762405" sldId="324"/>
            <ac:cxnSpMk id="244" creationId="{D641ED59-857F-42B4-9637-CD906A090071}"/>
          </ac:cxnSpMkLst>
        </pc:cxnChg>
        <pc:cxnChg chg="del">
          <ac:chgData name="Tomer Lior" userId="0b0ef5ff-ab67-4385-9f92-8f37730a0874" providerId="ADAL" clId="{FC276E95-8973-4F79-84F3-5AD6ABAC96C3}" dt="2021-12-12T09:26:39.892" v="1813" actId="478"/>
          <ac:cxnSpMkLst>
            <pc:docMk/>
            <pc:sldMk cId="2682762405" sldId="324"/>
            <ac:cxnSpMk id="245" creationId="{C0712AC8-9C2A-4142-A56F-77EBC1CE9726}"/>
          </ac:cxnSpMkLst>
        </pc:cxnChg>
        <pc:cxnChg chg="del">
          <ac:chgData name="Tomer Lior" userId="0b0ef5ff-ab67-4385-9f92-8f37730a0874" providerId="ADAL" clId="{FC276E95-8973-4F79-84F3-5AD6ABAC96C3}" dt="2021-12-12T09:26:39.892" v="1813" actId="478"/>
          <ac:cxnSpMkLst>
            <pc:docMk/>
            <pc:sldMk cId="2682762405" sldId="324"/>
            <ac:cxnSpMk id="246" creationId="{706CE21A-1043-4154-8C3D-BB6EDCF03937}"/>
          </ac:cxnSpMkLst>
        </pc:cxnChg>
        <pc:cxnChg chg="del">
          <ac:chgData name="Tomer Lior" userId="0b0ef5ff-ab67-4385-9f92-8f37730a0874" providerId="ADAL" clId="{FC276E95-8973-4F79-84F3-5AD6ABAC96C3}" dt="2021-12-12T09:26:39.892" v="1813" actId="478"/>
          <ac:cxnSpMkLst>
            <pc:docMk/>
            <pc:sldMk cId="2682762405" sldId="324"/>
            <ac:cxnSpMk id="247" creationId="{FE79E714-4414-426B-B807-4E849B71B370}"/>
          </ac:cxnSpMkLst>
        </pc:cxnChg>
        <pc:cxnChg chg="del">
          <ac:chgData name="Tomer Lior" userId="0b0ef5ff-ab67-4385-9f92-8f37730a0874" providerId="ADAL" clId="{FC276E95-8973-4F79-84F3-5AD6ABAC96C3}" dt="2021-12-12T09:26:39.892" v="1813" actId="478"/>
          <ac:cxnSpMkLst>
            <pc:docMk/>
            <pc:sldMk cId="2682762405" sldId="324"/>
            <ac:cxnSpMk id="248" creationId="{496203A8-A862-4989-B5D2-223B53B89A6A}"/>
          </ac:cxnSpMkLst>
        </pc:cxnChg>
        <pc:cxnChg chg="del">
          <ac:chgData name="Tomer Lior" userId="0b0ef5ff-ab67-4385-9f92-8f37730a0874" providerId="ADAL" clId="{FC276E95-8973-4F79-84F3-5AD6ABAC96C3}" dt="2021-12-12T09:26:39.892" v="1813" actId="478"/>
          <ac:cxnSpMkLst>
            <pc:docMk/>
            <pc:sldMk cId="2682762405" sldId="324"/>
            <ac:cxnSpMk id="249" creationId="{C02B1C48-84F6-496A-927A-73E7905C69A4}"/>
          </ac:cxnSpMkLst>
        </pc:cxnChg>
        <pc:cxnChg chg="del">
          <ac:chgData name="Tomer Lior" userId="0b0ef5ff-ab67-4385-9f92-8f37730a0874" providerId="ADAL" clId="{FC276E95-8973-4F79-84F3-5AD6ABAC96C3}" dt="2021-12-12T09:26:39.892" v="1813" actId="478"/>
          <ac:cxnSpMkLst>
            <pc:docMk/>
            <pc:sldMk cId="2682762405" sldId="324"/>
            <ac:cxnSpMk id="250" creationId="{5264030B-9801-4C09-94DA-87558E55CA3C}"/>
          </ac:cxnSpMkLst>
        </pc:cxnChg>
        <pc:cxnChg chg="del">
          <ac:chgData name="Tomer Lior" userId="0b0ef5ff-ab67-4385-9f92-8f37730a0874" providerId="ADAL" clId="{FC276E95-8973-4F79-84F3-5AD6ABAC96C3}" dt="2021-12-12T09:26:39.892" v="1813" actId="478"/>
          <ac:cxnSpMkLst>
            <pc:docMk/>
            <pc:sldMk cId="2682762405" sldId="324"/>
            <ac:cxnSpMk id="251" creationId="{BA917D91-66E3-4EAB-98E1-4C4DFAAF0B5A}"/>
          </ac:cxnSpMkLst>
        </pc:cxnChg>
        <pc:cxnChg chg="del">
          <ac:chgData name="Tomer Lior" userId="0b0ef5ff-ab67-4385-9f92-8f37730a0874" providerId="ADAL" clId="{FC276E95-8973-4F79-84F3-5AD6ABAC96C3}" dt="2021-12-12T09:26:39.892" v="1813" actId="478"/>
          <ac:cxnSpMkLst>
            <pc:docMk/>
            <pc:sldMk cId="2682762405" sldId="324"/>
            <ac:cxnSpMk id="252" creationId="{27912CFC-3186-4B8F-80EE-45E1A4FB33CC}"/>
          </ac:cxnSpMkLst>
        </pc:cxnChg>
        <pc:cxnChg chg="del">
          <ac:chgData name="Tomer Lior" userId="0b0ef5ff-ab67-4385-9f92-8f37730a0874" providerId="ADAL" clId="{FC276E95-8973-4F79-84F3-5AD6ABAC96C3}" dt="2021-12-12T09:26:39.892" v="1813" actId="478"/>
          <ac:cxnSpMkLst>
            <pc:docMk/>
            <pc:sldMk cId="2682762405" sldId="324"/>
            <ac:cxnSpMk id="253" creationId="{73CE46A5-44B6-4DB9-95DB-8D438BE85A9C}"/>
          </ac:cxnSpMkLst>
        </pc:cxnChg>
        <pc:cxnChg chg="del">
          <ac:chgData name="Tomer Lior" userId="0b0ef5ff-ab67-4385-9f92-8f37730a0874" providerId="ADAL" clId="{FC276E95-8973-4F79-84F3-5AD6ABAC96C3}" dt="2021-12-12T09:26:39.892" v="1813" actId="478"/>
          <ac:cxnSpMkLst>
            <pc:docMk/>
            <pc:sldMk cId="2682762405" sldId="324"/>
            <ac:cxnSpMk id="254" creationId="{47EFC453-4646-497C-99C4-1B93C8D58508}"/>
          </ac:cxnSpMkLst>
        </pc:cxnChg>
        <pc:cxnChg chg="del">
          <ac:chgData name="Tomer Lior" userId="0b0ef5ff-ab67-4385-9f92-8f37730a0874" providerId="ADAL" clId="{FC276E95-8973-4F79-84F3-5AD6ABAC96C3}" dt="2021-12-12T09:26:39.892" v="1813" actId="478"/>
          <ac:cxnSpMkLst>
            <pc:docMk/>
            <pc:sldMk cId="2682762405" sldId="324"/>
            <ac:cxnSpMk id="255" creationId="{65144B69-5C7B-4930-9999-83E4E2B6B375}"/>
          </ac:cxnSpMkLst>
        </pc:cxnChg>
        <pc:cxnChg chg="del">
          <ac:chgData name="Tomer Lior" userId="0b0ef5ff-ab67-4385-9f92-8f37730a0874" providerId="ADAL" clId="{FC276E95-8973-4F79-84F3-5AD6ABAC96C3}" dt="2021-12-12T09:26:39.892" v="1813" actId="478"/>
          <ac:cxnSpMkLst>
            <pc:docMk/>
            <pc:sldMk cId="2682762405" sldId="324"/>
            <ac:cxnSpMk id="256" creationId="{671F7EA2-5B64-4281-A0CD-893E768C3698}"/>
          </ac:cxnSpMkLst>
        </pc:cxnChg>
        <pc:cxnChg chg="del">
          <ac:chgData name="Tomer Lior" userId="0b0ef5ff-ab67-4385-9f92-8f37730a0874" providerId="ADAL" clId="{FC276E95-8973-4F79-84F3-5AD6ABAC96C3}" dt="2021-12-12T09:26:39.892" v="1813" actId="478"/>
          <ac:cxnSpMkLst>
            <pc:docMk/>
            <pc:sldMk cId="2682762405" sldId="324"/>
            <ac:cxnSpMk id="257" creationId="{5025B561-F99C-46EC-A8BE-690977105F2A}"/>
          </ac:cxnSpMkLst>
        </pc:cxnChg>
        <pc:cxnChg chg="del">
          <ac:chgData name="Tomer Lior" userId="0b0ef5ff-ab67-4385-9f92-8f37730a0874" providerId="ADAL" clId="{FC276E95-8973-4F79-84F3-5AD6ABAC96C3}" dt="2021-12-12T09:26:39.892" v="1813" actId="478"/>
          <ac:cxnSpMkLst>
            <pc:docMk/>
            <pc:sldMk cId="2682762405" sldId="324"/>
            <ac:cxnSpMk id="258" creationId="{EF734386-8636-41E0-9FA6-81AC9B8B4DEC}"/>
          </ac:cxnSpMkLst>
        </pc:cxnChg>
        <pc:cxnChg chg="del">
          <ac:chgData name="Tomer Lior" userId="0b0ef5ff-ab67-4385-9f92-8f37730a0874" providerId="ADAL" clId="{FC276E95-8973-4F79-84F3-5AD6ABAC96C3}" dt="2021-12-12T09:26:39.892" v="1813" actId="478"/>
          <ac:cxnSpMkLst>
            <pc:docMk/>
            <pc:sldMk cId="2682762405" sldId="324"/>
            <ac:cxnSpMk id="259" creationId="{9E4E7E84-62CB-4FDA-84A3-119A033C383A}"/>
          </ac:cxnSpMkLst>
        </pc:cxnChg>
        <pc:cxnChg chg="del">
          <ac:chgData name="Tomer Lior" userId="0b0ef5ff-ab67-4385-9f92-8f37730a0874" providerId="ADAL" clId="{FC276E95-8973-4F79-84F3-5AD6ABAC96C3}" dt="2021-12-12T09:26:39.892" v="1813" actId="478"/>
          <ac:cxnSpMkLst>
            <pc:docMk/>
            <pc:sldMk cId="2682762405" sldId="324"/>
            <ac:cxnSpMk id="260" creationId="{FF63F4EE-0CCD-4B46-87D8-76DF1B24227A}"/>
          </ac:cxnSpMkLst>
        </pc:cxnChg>
        <pc:cxnChg chg="del">
          <ac:chgData name="Tomer Lior" userId="0b0ef5ff-ab67-4385-9f92-8f37730a0874" providerId="ADAL" clId="{FC276E95-8973-4F79-84F3-5AD6ABAC96C3}" dt="2021-12-12T09:26:39.892" v="1813" actId="478"/>
          <ac:cxnSpMkLst>
            <pc:docMk/>
            <pc:sldMk cId="2682762405" sldId="324"/>
            <ac:cxnSpMk id="261" creationId="{7F59E9C3-B910-4B92-880A-6F064FCB638D}"/>
          </ac:cxnSpMkLst>
        </pc:cxnChg>
        <pc:cxnChg chg="del">
          <ac:chgData name="Tomer Lior" userId="0b0ef5ff-ab67-4385-9f92-8f37730a0874" providerId="ADAL" clId="{FC276E95-8973-4F79-84F3-5AD6ABAC96C3}" dt="2021-12-12T09:26:39.892" v="1813" actId="478"/>
          <ac:cxnSpMkLst>
            <pc:docMk/>
            <pc:sldMk cId="2682762405" sldId="324"/>
            <ac:cxnSpMk id="262" creationId="{5BDCA83D-3099-43CB-ABE1-599A54B15849}"/>
          </ac:cxnSpMkLst>
        </pc:cxnChg>
        <pc:cxnChg chg="del">
          <ac:chgData name="Tomer Lior" userId="0b0ef5ff-ab67-4385-9f92-8f37730a0874" providerId="ADAL" clId="{FC276E95-8973-4F79-84F3-5AD6ABAC96C3}" dt="2021-12-12T09:26:39.892" v="1813" actId="478"/>
          <ac:cxnSpMkLst>
            <pc:docMk/>
            <pc:sldMk cId="2682762405" sldId="324"/>
            <ac:cxnSpMk id="263" creationId="{B33A28AC-1AB0-4D22-B61C-9469D4646149}"/>
          </ac:cxnSpMkLst>
        </pc:cxnChg>
      </pc:sldChg>
      <pc:sldChg chg="modSp add mod modAnim modNotesTx">
        <pc:chgData name="Tomer Lior" userId="0b0ef5ff-ab67-4385-9f92-8f37730a0874" providerId="ADAL" clId="{FC276E95-8973-4F79-84F3-5AD6ABAC96C3}" dt="2021-12-13T08:58:32.237" v="5059" actId="20577"/>
        <pc:sldMkLst>
          <pc:docMk/>
          <pc:sldMk cId="303974580" sldId="325"/>
        </pc:sldMkLst>
        <pc:spChg chg="mod">
          <ac:chgData name="Tomer Lior" userId="0b0ef5ff-ab67-4385-9f92-8f37730a0874" providerId="ADAL" clId="{FC276E95-8973-4F79-84F3-5AD6ABAC96C3}" dt="2021-12-13T08:58:32.237" v="5059" actId="20577"/>
          <ac:spMkLst>
            <pc:docMk/>
            <pc:sldMk cId="303974580" sldId="325"/>
            <ac:spMk id="101" creationId="{EB6A3B11-65BA-4356-9456-08376A273F25}"/>
          </ac:spMkLst>
        </pc:spChg>
      </pc:sldChg>
      <pc:sldChg chg="addSp delSp modSp add mod delAnim modAnim modNotesTx">
        <pc:chgData name="Tomer Lior" userId="0b0ef5ff-ab67-4385-9f92-8f37730a0874" providerId="ADAL" clId="{FC276E95-8973-4F79-84F3-5AD6ABAC96C3}" dt="2021-12-13T09:02:35.242" v="5068" actId="20577"/>
        <pc:sldMkLst>
          <pc:docMk/>
          <pc:sldMk cId="285846504" sldId="326"/>
        </pc:sldMkLst>
        <pc:spChg chg="add del mod">
          <ac:chgData name="Tomer Lior" userId="0b0ef5ff-ab67-4385-9f92-8f37730a0874" providerId="ADAL" clId="{FC276E95-8973-4F79-84F3-5AD6ABAC96C3}" dt="2021-12-12T09:39:41.453" v="2203" actId="478"/>
          <ac:spMkLst>
            <pc:docMk/>
            <pc:sldMk cId="285846504" sldId="326"/>
            <ac:spMk id="70" creationId="{A72BE813-5861-452D-8E5C-C0C9B8A1D143}"/>
          </ac:spMkLst>
        </pc:spChg>
        <pc:spChg chg="add del mod">
          <ac:chgData name="Tomer Lior" userId="0b0ef5ff-ab67-4385-9f92-8f37730a0874" providerId="ADAL" clId="{FC276E95-8973-4F79-84F3-5AD6ABAC96C3}" dt="2021-12-12T09:39:41.453" v="2203" actId="478"/>
          <ac:spMkLst>
            <pc:docMk/>
            <pc:sldMk cId="285846504" sldId="326"/>
            <ac:spMk id="71" creationId="{EF094413-4F7D-44EF-9CD5-572B3680DAFF}"/>
          </ac:spMkLst>
        </pc:spChg>
        <pc:spChg chg="add del mod">
          <ac:chgData name="Tomer Lior" userId="0b0ef5ff-ab67-4385-9f92-8f37730a0874" providerId="ADAL" clId="{FC276E95-8973-4F79-84F3-5AD6ABAC96C3}" dt="2021-12-12T09:39:41.453" v="2203" actId="478"/>
          <ac:spMkLst>
            <pc:docMk/>
            <pc:sldMk cId="285846504" sldId="326"/>
            <ac:spMk id="72" creationId="{6D7820C4-1030-485E-877F-817F3304AD30}"/>
          </ac:spMkLst>
        </pc:spChg>
        <pc:spChg chg="add del mod">
          <ac:chgData name="Tomer Lior" userId="0b0ef5ff-ab67-4385-9f92-8f37730a0874" providerId="ADAL" clId="{FC276E95-8973-4F79-84F3-5AD6ABAC96C3}" dt="2021-12-12T09:39:41.453" v="2203" actId="478"/>
          <ac:spMkLst>
            <pc:docMk/>
            <pc:sldMk cId="285846504" sldId="326"/>
            <ac:spMk id="73" creationId="{91C499D7-6850-4277-9EAA-65BD50098D76}"/>
          </ac:spMkLst>
        </pc:spChg>
        <pc:spChg chg="add del mod">
          <ac:chgData name="Tomer Lior" userId="0b0ef5ff-ab67-4385-9f92-8f37730a0874" providerId="ADAL" clId="{FC276E95-8973-4F79-84F3-5AD6ABAC96C3}" dt="2021-12-12T09:39:41.453" v="2203" actId="478"/>
          <ac:spMkLst>
            <pc:docMk/>
            <pc:sldMk cId="285846504" sldId="326"/>
            <ac:spMk id="74" creationId="{DDF02C93-6BE7-4791-9597-612576D60A9A}"/>
          </ac:spMkLst>
        </pc:spChg>
        <pc:spChg chg="add del mod">
          <ac:chgData name="Tomer Lior" userId="0b0ef5ff-ab67-4385-9f92-8f37730a0874" providerId="ADAL" clId="{FC276E95-8973-4F79-84F3-5AD6ABAC96C3}" dt="2021-12-12T09:39:41.453" v="2203" actId="478"/>
          <ac:spMkLst>
            <pc:docMk/>
            <pc:sldMk cId="285846504" sldId="326"/>
            <ac:spMk id="75" creationId="{F8D08404-7E2E-4E48-88A2-FC3EC3351D70}"/>
          </ac:spMkLst>
        </pc:spChg>
        <pc:spChg chg="add del mod">
          <ac:chgData name="Tomer Lior" userId="0b0ef5ff-ab67-4385-9f92-8f37730a0874" providerId="ADAL" clId="{FC276E95-8973-4F79-84F3-5AD6ABAC96C3}" dt="2021-12-12T09:39:41.453" v="2203" actId="478"/>
          <ac:spMkLst>
            <pc:docMk/>
            <pc:sldMk cId="285846504" sldId="326"/>
            <ac:spMk id="76" creationId="{B9A81173-3B72-412F-8B9C-A3B168C4CBFF}"/>
          </ac:spMkLst>
        </pc:spChg>
        <pc:spChg chg="add del mod">
          <ac:chgData name="Tomer Lior" userId="0b0ef5ff-ab67-4385-9f92-8f37730a0874" providerId="ADAL" clId="{FC276E95-8973-4F79-84F3-5AD6ABAC96C3}" dt="2021-12-12T09:39:41.453" v="2203" actId="478"/>
          <ac:spMkLst>
            <pc:docMk/>
            <pc:sldMk cId="285846504" sldId="326"/>
            <ac:spMk id="77" creationId="{182A1BAE-2ADA-416B-B3D2-841D16D1F997}"/>
          </ac:spMkLst>
        </pc:spChg>
        <pc:spChg chg="add del mod">
          <ac:chgData name="Tomer Lior" userId="0b0ef5ff-ab67-4385-9f92-8f37730a0874" providerId="ADAL" clId="{FC276E95-8973-4F79-84F3-5AD6ABAC96C3}" dt="2021-12-12T09:39:41.453" v="2203" actId="478"/>
          <ac:spMkLst>
            <pc:docMk/>
            <pc:sldMk cId="285846504" sldId="326"/>
            <ac:spMk id="78" creationId="{D67BD587-BF73-4CF2-993C-7D842C586836}"/>
          </ac:spMkLst>
        </pc:spChg>
        <pc:spChg chg="add mod">
          <ac:chgData name="Tomer Lior" userId="0b0ef5ff-ab67-4385-9f92-8f37730a0874" providerId="ADAL" clId="{FC276E95-8973-4F79-84F3-5AD6ABAC96C3}" dt="2021-12-13T09:00:39.615" v="5060" actId="17032"/>
          <ac:spMkLst>
            <pc:docMk/>
            <pc:sldMk cId="285846504" sldId="326"/>
            <ac:spMk id="87" creationId="{392F84D1-B26D-4C82-90AE-C4E459205625}"/>
          </ac:spMkLst>
        </pc:spChg>
        <pc:spChg chg="add mod">
          <ac:chgData name="Tomer Lior" userId="0b0ef5ff-ab67-4385-9f92-8f37730a0874" providerId="ADAL" clId="{FC276E95-8973-4F79-84F3-5AD6ABAC96C3}" dt="2021-12-13T09:00:39.615" v="5060" actId="17032"/>
          <ac:spMkLst>
            <pc:docMk/>
            <pc:sldMk cId="285846504" sldId="326"/>
            <ac:spMk id="88" creationId="{0FAD85A1-28DD-44A5-AA4E-C26049697CF9}"/>
          </ac:spMkLst>
        </pc:spChg>
        <pc:spChg chg="add mod">
          <ac:chgData name="Tomer Lior" userId="0b0ef5ff-ab67-4385-9f92-8f37730a0874" providerId="ADAL" clId="{FC276E95-8973-4F79-84F3-5AD6ABAC96C3}" dt="2021-12-13T09:00:39.615" v="5060" actId="17032"/>
          <ac:spMkLst>
            <pc:docMk/>
            <pc:sldMk cId="285846504" sldId="326"/>
            <ac:spMk id="89" creationId="{AA7A20C5-3433-4964-B60D-83859A2D6E47}"/>
          </ac:spMkLst>
        </pc:spChg>
        <pc:spChg chg="add mod">
          <ac:chgData name="Tomer Lior" userId="0b0ef5ff-ab67-4385-9f92-8f37730a0874" providerId="ADAL" clId="{FC276E95-8973-4F79-84F3-5AD6ABAC96C3}" dt="2021-12-13T09:00:39.615" v="5060" actId="17032"/>
          <ac:spMkLst>
            <pc:docMk/>
            <pc:sldMk cId="285846504" sldId="326"/>
            <ac:spMk id="90" creationId="{DD5785D4-A5F3-4C4A-9879-A577D9AC3FDF}"/>
          </ac:spMkLst>
        </pc:spChg>
        <pc:spChg chg="add mod">
          <ac:chgData name="Tomer Lior" userId="0b0ef5ff-ab67-4385-9f92-8f37730a0874" providerId="ADAL" clId="{FC276E95-8973-4F79-84F3-5AD6ABAC96C3}" dt="2021-12-13T09:00:39.615" v="5060" actId="17032"/>
          <ac:spMkLst>
            <pc:docMk/>
            <pc:sldMk cId="285846504" sldId="326"/>
            <ac:spMk id="91" creationId="{D53B0431-3D2F-41AF-B711-0BA7F3796468}"/>
          </ac:spMkLst>
        </pc:spChg>
        <pc:spChg chg="add mod">
          <ac:chgData name="Tomer Lior" userId="0b0ef5ff-ab67-4385-9f92-8f37730a0874" providerId="ADAL" clId="{FC276E95-8973-4F79-84F3-5AD6ABAC96C3}" dt="2021-12-13T09:00:39.615" v="5060" actId="17032"/>
          <ac:spMkLst>
            <pc:docMk/>
            <pc:sldMk cId="285846504" sldId="326"/>
            <ac:spMk id="92" creationId="{6B1F95F6-85BA-45E7-ABF6-2FA5F710DF63}"/>
          </ac:spMkLst>
        </pc:spChg>
        <pc:spChg chg="add mod">
          <ac:chgData name="Tomer Lior" userId="0b0ef5ff-ab67-4385-9f92-8f37730a0874" providerId="ADAL" clId="{FC276E95-8973-4F79-84F3-5AD6ABAC96C3}" dt="2021-12-13T09:00:39.615" v="5060" actId="17032"/>
          <ac:spMkLst>
            <pc:docMk/>
            <pc:sldMk cId="285846504" sldId="326"/>
            <ac:spMk id="93" creationId="{D97145DD-5C4A-4774-8D52-0EA6C28973A2}"/>
          </ac:spMkLst>
        </pc:spChg>
        <pc:spChg chg="add mod">
          <ac:chgData name="Tomer Lior" userId="0b0ef5ff-ab67-4385-9f92-8f37730a0874" providerId="ADAL" clId="{FC276E95-8973-4F79-84F3-5AD6ABAC96C3}" dt="2021-12-13T09:00:39.615" v="5060" actId="17032"/>
          <ac:spMkLst>
            <pc:docMk/>
            <pc:sldMk cId="285846504" sldId="326"/>
            <ac:spMk id="94" creationId="{ED708885-FAEB-4B73-8078-AE3584907819}"/>
          </ac:spMkLst>
        </pc:spChg>
        <pc:spChg chg="add mod">
          <ac:chgData name="Tomer Lior" userId="0b0ef5ff-ab67-4385-9f92-8f37730a0874" providerId="ADAL" clId="{FC276E95-8973-4F79-84F3-5AD6ABAC96C3}" dt="2021-12-13T09:00:39.615" v="5060" actId="17032"/>
          <ac:spMkLst>
            <pc:docMk/>
            <pc:sldMk cId="285846504" sldId="326"/>
            <ac:spMk id="95" creationId="{1319CDB4-4AB4-4665-B383-62ECF52609F0}"/>
          </ac:spMkLst>
        </pc:spChg>
        <pc:spChg chg="mod">
          <ac:chgData name="Tomer Lior" userId="0b0ef5ff-ab67-4385-9f92-8f37730a0874" providerId="ADAL" clId="{FC276E95-8973-4F79-84F3-5AD6ABAC96C3}" dt="2021-12-12T09:37:13.704" v="2077" actId="113"/>
          <ac:spMkLst>
            <pc:docMk/>
            <pc:sldMk cId="285846504" sldId="326"/>
            <ac:spMk id="101" creationId="{EB6A3B11-65BA-4356-9456-08376A273F25}"/>
          </ac:spMkLst>
        </pc:spChg>
        <pc:spChg chg="mod">
          <ac:chgData name="Tomer Lior" userId="0b0ef5ff-ab67-4385-9f92-8f37730a0874" providerId="ADAL" clId="{FC276E95-8973-4F79-84F3-5AD6ABAC96C3}" dt="2021-12-12T09:39:44.219" v="2204"/>
          <ac:spMkLst>
            <pc:docMk/>
            <pc:sldMk cId="285846504" sldId="326"/>
            <ac:spMk id="165" creationId="{768F55A0-FEF1-449A-8D76-91A303068063}"/>
          </ac:spMkLst>
        </pc:spChg>
        <pc:spChg chg="mod">
          <ac:chgData name="Tomer Lior" userId="0b0ef5ff-ab67-4385-9f92-8f37730a0874" providerId="ADAL" clId="{FC276E95-8973-4F79-84F3-5AD6ABAC96C3}" dt="2021-12-12T09:39:44.219" v="2204"/>
          <ac:spMkLst>
            <pc:docMk/>
            <pc:sldMk cId="285846504" sldId="326"/>
            <ac:spMk id="168" creationId="{B25D7DC6-3447-4EEE-A1D8-6EED956186D6}"/>
          </ac:spMkLst>
        </pc:spChg>
        <pc:spChg chg="mod">
          <ac:chgData name="Tomer Lior" userId="0b0ef5ff-ab67-4385-9f92-8f37730a0874" providerId="ADAL" clId="{FC276E95-8973-4F79-84F3-5AD6ABAC96C3}" dt="2021-12-12T09:39:44.219" v="2204"/>
          <ac:spMkLst>
            <pc:docMk/>
            <pc:sldMk cId="285846504" sldId="326"/>
            <ac:spMk id="171" creationId="{8879DA76-0DF9-43E1-913E-FE429B7F8071}"/>
          </ac:spMkLst>
        </pc:spChg>
        <pc:spChg chg="mod">
          <ac:chgData name="Tomer Lior" userId="0b0ef5ff-ab67-4385-9f92-8f37730a0874" providerId="ADAL" clId="{FC276E95-8973-4F79-84F3-5AD6ABAC96C3}" dt="2021-12-12T09:39:44.219" v="2204"/>
          <ac:spMkLst>
            <pc:docMk/>
            <pc:sldMk cId="285846504" sldId="326"/>
            <ac:spMk id="174" creationId="{874AFB2B-8B4E-4E55-B22E-AA9F7BFE3284}"/>
          </ac:spMkLst>
        </pc:spChg>
        <pc:grpChg chg="del">
          <ac:chgData name="Tomer Lior" userId="0b0ef5ff-ab67-4385-9f92-8f37730a0874" providerId="ADAL" clId="{FC276E95-8973-4F79-84F3-5AD6ABAC96C3}" dt="2021-12-12T09:35:47.308" v="2057" actId="478"/>
          <ac:grpSpMkLst>
            <pc:docMk/>
            <pc:sldMk cId="285846504" sldId="326"/>
            <ac:grpSpMk id="102" creationId="{B0723CE9-5809-4A57-A1A6-A15A09392E94}"/>
          </ac:grpSpMkLst>
        </pc:grpChg>
        <pc:grpChg chg="add mod">
          <ac:chgData name="Tomer Lior" userId="0b0ef5ff-ab67-4385-9f92-8f37730a0874" providerId="ADAL" clId="{FC276E95-8973-4F79-84F3-5AD6ABAC96C3}" dt="2021-12-12T09:39:53.957" v="2206" actId="1076"/>
          <ac:grpSpMkLst>
            <pc:docMk/>
            <pc:sldMk cId="285846504" sldId="326"/>
            <ac:grpSpMk id="163" creationId="{55B04B15-E069-446E-B64D-5BEFD7AA2275}"/>
          </ac:grpSpMkLst>
        </pc:grpChg>
        <pc:grpChg chg="add mod">
          <ac:chgData name="Tomer Lior" userId="0b0ef5ff-ab67-4385-9f92-8f37730a0874" providerId="ADAL" clId="{FC276E95-8973-4F79-84F3-5AD6ABAC96C3}" dt="2021-12-12T09:39:53.957" v="2206" actId="1076"/>
          <ac:grpSpMkLst>
            <pc:docMk/>
            <pc:sldMk cId="285846504" sldId="326"/>
            <ac:grpSpMk id="166" creationId="{990AC055-00C6-4A30-B2C0-BAB46BFA410D}"/>
          </ac:grpSpMkLst>
        </pc:grpChg>
        <pc:grpChg chg="add mod">
          <ac:chgData name="Tomer Lior" userId="0b0ef5ff-ab67-4385-9f92-8f37730a0874" providerId="ADAL" clId="{FC276E95-8973-4F79-84F3-5AD6ABAC96C3}" dt="2021-12-12T09:39:53.957" v="2206" actId="1076"/>
          <ac:grpSpMkLst>
            <pc:docMk/>
            <pc:sldMk cId="285846504" sldId="326"/>
            <ac:grpSpMk id="169" creationId="{58BF06E1-9C4B-4E3D-9F42-E1DAC056FB1B}"/>
          </ac:grpSpMkLst>
        </pc:grpChg>
        <pc:grpChg chg="add mod">
          <ac:chgData name="Tomer Lior" userId="0b0ef5ff-ab67-4385-9f92-8f37730a0874" providerId="ADAL" clId="{FC276E95-8973-4F79-84F3-5AD6ABAC96C3}" dt="2021-12-12T09:39:53.957" v="2206" actId="1076"/>
          <ac:grpSpMkLst>
            <pc:docMk/>
            <pc:sldMk cId="285846504" sldId="326"/>
            <ac:grpSpMk id="172" creationId="{FECAD5B1-D430-434F-BA7D-914812C56282}"/>
          </ac:grpSpMkLst>
        </pc:grpChg>
        <pc:cxnChg chg="add del mod">
          <ac:chgData name="Tomer Lior" userId="0b0ef5ff-ab67-4385-9f92-8f37730a0874" providerId="ADAL" clId="{FC276E95-8973-4F79-84F3-5AD6ABAC96C3}" dt="2021-12-12T09:39:41.453" v="2203" actId="478"/>
          <ac:cxnSpMkLst>
            <pc:docMk/>
            <pc:sldMk cId="285846504" sldId="326"/>
            <ac:cxnSpMk id="79" creationId="{63D93FAE-9A5D-4170-A4D2-2BA65F139D70}"/>
          </ac:cxnSpMkLst>
        </pc:cxnChg>
        <pc:cxnChg chg="add del mod">
          <ac:chgData name="Tomer Lior" userId="0b0ef5ff-ab67-4385-9f92-8f37730a0874" providerId="ADAL" clId="{FC276E95-8973-4F79-84F3-5AD6ABAC96C3}" dt="2021-12-12T09:39:41.453" v="2203" actId="478"/>
          <ac:cxnSpMkLst>
            <pc:docMk/>
            <pc:sldMk cId="285846504" sldId="326"/>
            <ac:cxnSpMk id="80" creationId="{9D51C6D0-BF77-4488-95B8-57BA019BB8F4}"/>
          </ac:cxnSpMkLst>
        </pc:cxnChg>
        <pc:cxnChg chg="add del mod">
          <ac:chgData name="Tomer Lior" userId="0b0ef5ff-ab67-4385-9f92-8f37730a0874" providerId="ADAL" clId="{FC276E95-8973-4F79-84F3-5AD6ABAC96C3}" dt="2021-12-12T09:39:41.453" v="2203" actId="478"/>
          <ac:cxnSpMkLst>
            <pc:docMk/>
            <pc:sldMk cId="285846504" sldId="326"/>
            <ac:cxnSpMk id="81" creationId="{77E1441D-0E8A-4F82-BAE2-777879520126}"/>
          </ac:cxnSpMkLst>
        </pc:cxnChg>
        <pc:cxnChg chg="add del mod">
          <ac:chgData name="Tomer Lior" userId="0b0ef5ff-ab67-4385-9f92-8f37730a0874" providerId="ADAL" clId="{FC276E95-8973-4F79-84F3-5AD6ABAC96C3}" dt="2021-12-12T09:39:41.453" v="2203" actId="478"/>
          <ac:cxnSpMkLst>
            <pc:docMk/>
            <pc:sldMk cId="285846504" sldId="326"/>
            <ac:cxnSpMk id="82" creationId="{A9D49BDF-EE8E-40BF-9CA2-1605C585DE5E}"/>
          </ac:cxnSpMkLst>
        </pc:cxnChg>
        <pc:cxnChg chg="add del mod">
          <ac:chgData name="Tomer Lior" userId="0b0ef5ff-ab67-4385-9f92-8f37730a0874" providerId="ADAL" clId="{FC276E95-8973-4F79-84F3-5AD6ABAC96C3}" dt="2021-12-12T09:39:41.453" v="2203" actId="478"/>
          <ac:cxnSpMkLst>
            <pc:docMk/>
            <pc:sldMk cId="285846504" sldId="326"/>
            <ac:cxnSpMk id="83" creationId="{DE4D7AA9-7603-403A-B423-2B57830AC77B}"/>
          </ac:cxnSpMkLst>
        </pc:cxnChg>
        <pc:cxnChg chg="add del mod">
          <ac:chgData name="Tomer Lior" userId="0b0ef5ff-ab67-4385-9f92-8f37730a0874" providerId="ADAL" clId="{FC276E95-8973-4F79-84F3-5AD6ABAC96C3}" dt="2021-12-12T09:39:41.453" v="2203" actId="478"/>
          <ac:cxnSpMkLst>
            <pc:docMk/>
            <pc:sldMk cId="285846504" sldId="326"/>
            <ac:cxnSpMk id="84" creationId="{25B8B773-EE54-410D-AC8F-CBAF4056D86C}"/>
          </ac:cxnSpMkLst>
        </pc:cxnChg>
        <pc:cxnChg chg="add del mod">
          <ac:chgData name="Tomer Lior" userId="0b0ef5ff-ab67-4385-9f92-8f37730a0874" providerId="ADAL" clId="{FC276E95-8973-4F79-84F3-5AD6ABAC96C3}" dt="2021-12-12T09:39:41.453" v="2203" actId="478"/>
          <ac:cxnSpMkLst>
            <pc:docMk/>
            <pc:sldMk cId="285846504" sldId="326"/>
            <ac:cxnSpMk id="85" creationId="{51D50DCD-159F-4151-88B6-F215BE9B3EE0}"/>
          </ac:cxnSpMkLst>
        </pc:cxnChg>
        <pc:cxnChg chg="add del mod">
          <ac:chgData name="Tomer Lior" userId="0b0ef5ff-ab67-4385-9f92-8f37730a0874" providerId="ADAL" clId="{FC276E95-8973-4F79-84F3-5AD6ABAC96C3}" dt="2021-12-12T09:39:41.453" v="2203" actId="478"/>
          <ac:cxnSpMkLst>
            <pc:docMk/>
            <pc:sldMk cId="285846504" sldId="326"/>
            <ac:cxnSpMk id="86" creationId="{A3F0039D-708B-47A8-B1F9-1E39E25EF0F9}"/>
          </ac:cxnSpMkLst>
        </pc:cxnChg>
        <pc:cxnChg chg="add mod">
          <ac:chgData name="Tomer Lior" userId="0b0ef5ff-ab67-4385-9f92-8f37730a0874" providerId="ADAL" clId="{FC276E95-8973-4F79-84F3-5AD6ABAC96C3}" dt="2021-12-12T09:39:53.957" v="2206" actId="1076"/>
          <ac:cxnSpMkLst>
            <pc:docMk/>
            <pc:sldMk cId="285846504" sldId="326"/>
            <ac:cxnSpMk id="96" creationId="{C5974010-8375-49AD-B9BA-330AFA6EA3A3}"/>
          </ac:cxnSpMkLst>
        </pc:cxnChg>
        <pc:cxnChg chg="add mod">
          <ac:chgData name="Tomer Lior" userId="0b0ef5ff-ab67-4385-9f92-8f37730a0874" providerId="ADAL" clId="{FC276E95-8973-4F79-84F3-5AD6ABAC96C3}" dt="2021-12-12T09:39:53.957" v="2206" actId="1076"/>
          <ac:cxnSpMkLst>
            <pc:docMk/>
            <pc:sldMk cId="285846504" sldId="326"/>
            <ac:cxnSpMk id="97" creationId="{ED5D2005-1C75-4407-93CA-379865F22BB0}"/>
          </ac:cxnSpMkLst>
        </pc:cxnChg>
        <pc:cxnChg chg="add mod">
          <ac:chgData name="Tomer Lior" userId="0b0ef5ff-ab67-4385-9f92-8f37730a0874" providerId="ADAL" clId="{FC276E95-8973-4F79-84F3-5AD6ABAC96C3}" dt="2021-12-12T09:39:53.957" v="2206" actId="1076"/>
          <ac:cxnSpMkLst>
            <pc:docMk/>
            <pc:sldMk cId="285846504" sldId="326"/>
            <ac:cxnSpMk id="98" creationId="{77720993-FE45-4CDA-A970-B0D7536A924A}"/>
          </ac:cxnSpMkLst>
        </pc:cxnChg>
        <pc:cxnChg chg="add mod">
          <ac:chgData name="Tomer Lior" userId="0b0ef5ff-ab67-4385-9f92-8f37730a0874" providerId="ADAL" clId="{FC276E95-8973-4F79-84F3-5AD6ABAC96C3}" dt="2021-12-12T09:39:53.957" v="2206" actId="1076"/>
          <ac:cxnSpMkLst>
            <pc:docMk/>
            <pc:sldMk cId="285846504" sldId="326"/>
            <ac:cxnSpMk id="99" creationId="{982E672E-9CAB-4EEF-B060-979469F882A1}"/>
          </ac:cxnSpMkLst>
        </pc:cxnChg>
        <pc:cxnChg chg="add mod">
          <ac:chgData name="Tomer Lior" userId="0b0ef5ff-ab67-4385-9f92-8f37730a0874" providerId="ADAL" clId="{FC276E95-8973-4F79-84F3-5AD6ABAC96C3}" dt="2021-12-12T09:39:53.957" v="2206" actId="1076"/>
          <ac:cxnSpMkLst>
            <pc:docMk/>
            <pc:sldMk cId="285846504" sldId="326"/>
            <ac:cxnSpMk id="100" creationId="{D60AC65A-BFAB-4767-A3B4-1FA9AEBDF4EC}"/>
          </ac:cxnSpMkLst>
        </pc:cxnChg>
        <pc:cxnChg chg="mod">
          <ac:chgData name="Tomer Lior" userId="0b0ef5ff-ab67-4385-9f92-8f37730a0874" providerId="ADAL" clId="{FC276E95-8973-4F79-84F3-5AD6ABAC96C3}" dt="2021-12-12T09:35:47.308" v="2057" actId="478"/>
          <ac:cxnSpMkLst>
            <pc:docMk/>
            <pc:sldMk cId="285846504" sldId="326"/>
            <ac:cxnSpMk id="132" creationId="{F499CEA3-BD7E-4798-AB18-E74416EF9F4F}"/>
          </ac:cxnSpMkLst>
        </pc:cxnChg>
        <pc:cxnChg chg="mod">
          <ac:chgData name="Tomer Lior" userId="0b0ef5ff-ab67-4385-9f92-8f37730a0874" providerId="ADAL" clId="{FC276E95-8973-4F79-84F3-5AD6ABAC96C3}" dt="2021-12-12T09:35:47.308" v="2057" actId="478"/>
          <ac:cxnSpMkLst>
            <pc:docMk/>
            <pc:sldMk cId="285846504" sldId="326"/>
            <ac:cxnSpMk id="133" creationId="{0A1331C3-8836-46CB-AC9B-3B2359BC759A}"/>
          </ac:cxnSpMkLst>
        </pc:cxnChg>
        <pc:cxnChg chg="mod">
          <ac:chgData name="Tomer Lior" userId="0b0ef5ff-ab67-4385-9f92-8f37730a0874" providerId="ADAL" clId="{FC276E95-8973-4F79-84F3-5AD6ABAC96C3}" dt="2021-12-12T09:35:47.308" v="2057" actId="478"/>
          <ac:cxnSpMkLst>
            <pc:docMk/>
            <pc:sldMk cId="285846504" sldId="326"/>
            <ac:cxnSpMk id="134" creationId="{FDB35A09-D00F-42EE-A5E0-6DDF144A538A}"/>
          </ac:cxnSpMkLst>
        </pc:cxnChg>
        <pc:cxnChg chg="mod">
          <ac:chgData name="Tomer Lior" userId="0b0ef5ff-ab67-4385-9f92-8f37730a0874" providerId="ADAL" clId="{FC276E95-8973-4F79-84F3-5AD6ABAC96C3}" dt="2021-12-12T09:35:47.308" v="2057" actId="478"/>
          <ac:cxnSpMkLst>
            <pc:docMk/>
            <pc:sldMk cId="285846504" sldId="326"/>
            <ac:cxnSpMk id="135" creationId="{D84B5C81-6A78-41B7-8C1C-1B55A6E0EB18}"/>
          </ac:cxnSpMkLst>
        </pc:cxnChg>
        <pc:cxnChg chg="mod">
          <ac:chgData name="Tomer Lior" userId="0b0ef5ff-ab67-4385-9f92-8f37730a0874" providerId="ADAL" clId="{FC276E95-8973-4F79-84F3-5AD6ABAC96C3}" dt="2021-12-12T09:35:47.308" v="2057" actId="478"/>
          <ac:cxnSpMkLst>
            <pc:docMk/>
            <pc:sldMk cId="285846504" sldId="326"/>
            <ac:cxnSpMk id="136" creationId="{A6B01EB6-FC31-4FCB-8C9E-3142C5A91D80}"/>
          </ac:cxnSpMkLst>
        </pc:cxnChg>
        <pc:cxnChg chg="mod">
          <ac:chgData name="Tomer Lior" userId="0b0ef5ff-ab67-4385-9f92-8f37730a0874" providerId="ADAL" clId="{FC276E95-8973-4F79-84F3-5AD6ABAC96C3}" dt="2021-12-12T09:35:47.308" v="2057" actId="478"/>
          <ac:cxnSpMkLst>
            <pc:docMk/>
            <pc:sldMk cId="285846504" sldId="326"/>
            <ac:cxnSpMk id="137" creationId="{F0FAE958-5C0E-4D67-9166-2088DA7D5AC0}"/>
          </ac:cxnSpMkLst>
        </pc:cxnChg>
        <pc:cxnChg chg="mod">
          <ac:chgData name="Tomer Lior" userId="0b0ef5ff-ab67-4385-9f92-8f37730a0874" providerId="ADAL" clId="{FC276E95-8973-4F79-84F3-5AD6ABAC96C3}" dt="2021-12-12T09:35:47.308" v="2057" actId="478"/>
          <ac:cxnSpMkLst>
            <pc:docMk/>
            <pc:sldMk cId="285846504" sldId="326"/>
            <ac:cxnSpMk id="138" creationId="{53E3A403-0740-4D03-BE5B-808359942353}"/>
          </ac:cxnSpMkLst>
        </pc:cxnChg>
        <pc:cxnChg chg="mod">
          <ac:chgData name="Tomer Lior" userId="0b0ef5ff-ab67-4385-9f92-8f37730a0874" providerId="ADAL" clId="{FC276E95-8973-4F79-84F3-5AD6ABAC96C3}" dt="2021-12-12T09:35:47.308" v="2057" actId="478"/>
          <ac:cxnSpMkLst>
            <pc:docMk/>
            <pc:sldMk cId="285846504" sldId="326"/>
            <ac:cxnSpMk id="139" creationId="{A005A431-7123-48A6-8F1F-B54F49BCE895}"/>
          </ac:cxnSpMkLst>
        </pc:cxnChg>
        <pc:cxnChg chg="mod">
          <ac:chgData name="Tomer Lior" userId="0b0ef5ff-ab67-4385-9f92-8f37730a0874" providerId="ADAL" clId="{FC276E95-8973-4F79-84F3-5AD6ABAC96C3}" dt="2021-12-12T09:35:47.308" v="2057" actId="478"/>
          <ac:cxnSpMkLst>
            <pc:docMk/>
            <pc:sldMk cId="285846504" sldId="326"/>
            <ac:cxnSpMk id="140" creationId="{F3B7C336-78B6-464C-BEB2-B8E80B30B90C}"/>
          </ac:cxnSpMkLst>
        </pc:cxnChg>
        <pc:cxnChg chg="mod">
          <ac:chgData name="Tomer Lior" userId="0b0ef5ff-ab67-4385-9f92-8f37730a0874" providerId="ADAL" clId="{FC276E95-8973-4F79-84F3-5AD6ABAC96C3}" dt="2021-12-12T09:35:47.308" v="2057" actId="478"/>
          <ac:cxnSpMkLst>
            <pc:docMk/>
            <pc:sldMk cId="285846504" sldId="326"/>
            <ac:cxnSpMk id="141" creationId="{6669D3AC-59E6-4BBD-B46D-DDD01DB88F85}"/>
          </ac:cxnSpMkLst>
        </pc:cxnChg>
        <pc:cxnChg chg="mod">
          <ac:chgData name="Tomer Lior" userId="0b0ef5ff-ab67-4385-9f92-8f37730a0874" providerId="ADAL" clId="{FC276E95-8973-4F79-84F3-5AD6ABAC96C3}" dt="2021-12-12T09:35:47.308" v="2057" actId="478"/>
          <ac:cxnSpMkLst>
            <pc:docMk/>
            <pc:sldMk cId="285846504" sldId="326"/>
            <ac:cxnSpMk id="142" creationId="{56CBFE57-5020-4603-B7FD-B3433A61F2A5}"/>
          </ac:cxnSpMkLst>
        </pc:cxnChg>
        <pc:cxnChg chg="mod">
          <ac:chgData name="Tomer Lior" userId="0b0ef5ff-ab67-4385-9f92-8f37730a0874" providerId="ADAL" clId="{FC276E95-8973-4F79-84F3-5AD6ABAC96C3}" dt="2021-12-12T09:35:47.308" v="2057" actId="478"/>
          <ac:cxnSpMkLst>
            <pc:docMk/>
            <pc:sldMk cId="285846504" sldId="326"/>
            <ac:cxnSpMk id="143" creationId="{ABCF0988-849E-4393-821A-914DC9F11144}"/>
          </ac:cxnSpMkLst>
        </pc:cxnChg>
        <pc:cxnChg chg="mod">
          <ac:chgData name="Tomer Lior" userId="0b0ef5ff-ab67-4385-9f92-8f37730a0874" providerId="ADAL" clId="{FC276E95-8973-4F79-84F3-5AD6ABAC96C3}" dt="2021-12-12T09:35:47.308" v="2057" actId="478"/>
          <ac:cxnSpMkLst>
            <pc:docMk/>
            <pc:sldMk cId="285846504" sldId="326"/>
            <ac:cxnSpMk id="144" creationId="{8D887DDE-1BD1-4B2D-9786-702191A1D700}"/>
          </ac:cxnSpMkLst>
        </pc:cxnChg>
        <pc:cxnChg chg="mod">
          <ac:chgData name="Tomer Lior" userId="0b0ef5ff-ab67-4385-9f92-8f37730a0874" providerId="ADAL" clId="{FC276E95-8973-4F79-84F3-5AD6ABAC96C3}" dt="2021-12-12T09:35:47.308" v="2057" actId="478"/>
          <ac:cxnSpMkLst>
            <pc:docMk/>
            <pc:sldMk cId="285846504" sldId="326"/>
            <ac:cxnSpMk id="145" creationId="{E952E5C8-FC9E-4E86-8C3E-6C4727DB427E}"/>
          </ac:cxnSpMkLst>
        </pc:cxnChg>
        <pc:cxnChg chg="mod">
          <ac:chgData name="Tomer Lior" userId="0b0ef5ff-ab67-4385-9f92-8f37730a0874" providerId="ADAL" clId="{FC276E95-8973-4F79-84F3-5AD6ABAC96C3}" dt="2021-12-12T09:35:47.308" v="2057" actId="478"/>
          <ac:cxnSpMkLst>
            <pc:docMk/>
            <pc:sldMk cId="285846504" sldId="326"/>
            <ac:cxnSpMk id="146" creationId="{AE60C562-6F60-483D-A925-510D94CDB740}"/>
          </ac:cxnSpMkLst>
        </pc:cxnChg>
        <pc:cxnChg chg="mod">
          <ac:chgData name="Tomer Lior" userId="0b0ef5ff-ab67-4385-9f92-8f37730a0874" providerId="ADAL" clId="{FC276E95-8973-4F79-84F3-5AD6ABAC96C3}" dt="2021-12-12T09:35:47.308" v="2057" actId="478"/>
          <ac:cxnSpMkLst>
            <pc:docMk/>
            <pc:sldMk cId="285846504" sldId="326"/>
            <ac:cxnSpMk id="147" creationId="{4B1BC085-435A-4B5A-9241-D8719462981E}"/>
          </ac:cxnSpMkLst>
        </pc:cxnChg>
        <pc:cxnChg chg="mod">
          <ac:chgData name="Tomer Lior" userId="0b0ef5ff-ab67-4385-9f92-8f37730a0874" providerId="ADAL" clId="{FC276E95-8973-4F79-84F3-5AD6ABAC96C3}" dt="2021-12-12T09:35:47.308" v="2057" actId="478"/>
          <ac:cxnSpMkLst>
            <pc:docMk/>
            <pc:sldMk cId="285846504" sldId="326"/>
            <ac:cxnSpMk id="148" creationId="{45EE7424-6477-4FD9-94BC-A018E57436A0}"/>
          </ac:cxnSpMkLst>
        </pc:cxnChg>
        <pc:cxnChg chg="mod">
          <ac:chgData name="Tomer Lior" userId="0b0ef5ff-ab67-4385-9f92-8f37730a0874" providerId="ADAL" clId="{FC276E95-8973-4F79-84F3-5AD6ABAC96C3}" dt="2021-12-12T09:35:47.308" v="2057" actId="478"/>
          <ac:cxnSpMkLst>
            <pc:docMk/>
            <pc:sldMk cId="285846504" sldId="326"/>
            <ac:cxnSpMk id="149" creationId="{9E31D0D4-7EE8-4628-8A2E-21C650748504}"/>
          </ac:cxnSpMkLst>
        </pc:cxnChg>
        <pc:cxnChg chg="mod">
          <ac:chgData name="Tomer Lior" userId="0b0ef5ff-ab67-4385-9f92-8f37730a0874" providerId="ADAL" clId="{FC276E95-8973-4F79-84F3-5AD6ABAC96C3}" dt="2021-12-12T09:35:47.308" v="2057" actId="478"/>
          <ac:cxnSpMkLst>
            <pc:docMk/>
            <pc:sldMk cId="285846504" sldId="326"/>
            <ac:cxnSpMk id="150" creationId="{518F0CB3-A5A6-496D-9337-398C5F425086}"/>
          </ac:cxnSpMkLst>
        </pc:cxnChg>
        <pc:cxnChg chg="mod">
          <ac:chgData name="Tomer Lior" userId="0b0ef5ff-ab67-4385-9f92-8f37730a0874" providerId="ADAL" clId="{FC276E95-8973-4F79-84F3-5AD6ABAC96C3}" dt="2021-12-12T09:35:47.308" v="2057" actId="478"/>
          <ac:cxnSpMkLst>
            <pc:docMk/>
            <pc:sldMk cId="285846504" sldId="326"/>
            <ac:cxnSpMk id="151" creationId="{BE55E62A-B1C4-44CE-88BB-B3815D696093}"/>
          </ac:cxnSpMkLst>
        </pc:cxnChg>
        <pc:cxnChg chg="mod">
          <ac:chgData name="Tomer Lior" userId="0b0ef5ff-ab67-4385-9f92-8f37730a0874" providerId="ADAL" clId="{FC276E95-8973-4F79-84F3-5AD6ABAC96C3}" dt="2021-12-12T09:35:47.308" v="2057" actId="478"/>
          <ac:cxnSpMkLst>
            <pc:docMk/>
            <pc:sldMk cId="285846504" sldId="326"/>
            <ac:cxnSpMk id="152" creationId="{5BEA8449-F201-4D9C-82BA-0C3D67F8093A}"/>
          </ac:cxnSpMkLst>
        </pc:cxnChg>
        <pc:cxnChg chg="mod">
          <ac:chgData name="Tomer Lior" userId="0b0ef5ff-ab67-4385-9f92-8f37730a0874" providerId="ADAL" clId="{FC276E95-8973-4F79-84F3-5AD6ABAC96C3}" dt="2021-12-12T09:35:47.308" v="2057" actId="478"/>
          <ac:cxnSpMkLst>
            <pc:docMk/>
            <pc:sldMk cId="285846504" sldId="326"/>
            <ac:cxnSpMk id="153" creationId="{0CE161ED-F08D-4889-901F-BC4126B44013}"/>
          </ac:cxnSpMkLst>
        </pc:cxnChg>
        <pc:cxnChg chg="mod">
          <ac:chgData name="Tomer Lior" userId="0b0ef5ff-ab67-4385-9f92-8f37730a0874" providerId="ADAL" clId="{FC276E95-8973-4F79-84F3-5AD6ABAC96C3}" dt="2021-12-12T09:35:47.308" v="2057" actId="478"/>
          <ac:cxnSpMkLst>
            <pc:docMk/>
            <pc:sldMk cId="285846504" sldId="326"/>
            <ac:cxnSpMk id="154" creationId="{CB8C99C7-7DFF-486F-8992-BF621E5DA86E}"/>
          </ac:cxnSpMkLst>
        </pc:cxnChg>
        <pc:cxnChg chg="mod">
          <ac:chgData name="Tomer Lior" userId="0b0ef5ff-ab67-4385-9f92-8f37730a0874" providerId="ADAL" clId="{FC276E95-8973-4F79-84F3-5AD6ABAC96C3}" dt="2021-12-12T09:35:47.308" v="2057" actId="478"/>
          <ac:cxnSpMkLst>
            <pc:docMk/>
            <pc:sldMk cId="285846504" sldId="326"/>
            <ac:cxnSpMk id="155" creationId="{7F1BFDAB-0E81-4A72-BF80-BA2DB003D25A}"/>
          </ac:cxnSpMkLst>
        </pc:cxnChg>
        <pc:cxnChg chg="mod">
          <ac:chgData name="Tomer Lior" userId="0b0ef5ff-ab67-4385-9f92-8f37730a0874" providerId="ADAL" clId="{FC276E95-8973-4F79-84F3-5AD6ABAC96C3}" dt="2021-12-12T09:35:47.308" v="2057" actId="478"/>
          <ac:cxnSpMkLst>
            <pc:docMk/>
            <pc:sldMk cId="285846504" sldId="326"/>
            <ac:cxnSpMk id="156" creationId="{88DF4BF3-CEAC-45AE-85F5-C0DF9AD7417B}"/>
          </ac:cxnSpMkLst>
        </pc:cxnChg>
        <pc:cxnChg chg="mod">
          <ac:chgData name="Tomer Lior" userId="0b0ef5ff-ab67-4385-9f92-8f37730a0874" providerId="ADAL" clId="{FC276E95-8973-4F79-84F3-5AD6ABAC96C3}" dt="2021-12-12T09:35:47.308" v="2057" actId="478"/>
          <ac:cxnSpMkLst>
            <pc:docMk/>
            <pc:sldMk cId="285846504" sldId="326"/>
            <ac:cxnSpMk id="157" creationId="{B0E9585E-E239-45B1-8A74-C500410A18E3}"/>
          </ac:cxnSpMkLst>
        </pc:cxnChg>
        <pc:cxnChg chg="mod">
          <ac:chgData name="Tomer Lior" userId="0b0ef5ff-ab67-4385-9f92-8f37730a0874" providerId="ADAL" clId="{FC276E95-8973-4F79-84F3-5AD6ABAC96C3}" dt="2021-12-12T09:35:47.308" v="2057" actId="478"/>
          <ac:cxnSpMkLst>
            <pc:docMk/>
            <pc:sldMk cId="285846504" sldId="326"/>
            <ac:cxnSpMk id="158" creationId="{99A1D488-8F1E-4C87-B6F7-DFDEA1FD61B0}"/>
          </ac:cxnSpMkLst>
        </pc:cxnChg>
        <pc:cxnChg chg="mod">
          <ac:chgData name="Tomer Lior" userId="0b0ef5ff-ab67-4385-9f92-8f37730a0874" providerId="ADAL" clId="{FC276E95-8973-4F79-84F3-5AD6ABAC96C3}" dt="2021-12-12T09:35:47.308" v="2057" actId="478"/>
          <ac:cxnSpMkLst>
            <pc:docMk/>
            <pc:sldMk cId="285846504" sldId="326"/>
            <ac:cxnSpMk id="159" creationId="{4E7A64DE-FF71-4F15-87C3-8D93D98BAED3}"/>
          </ac:cxnSpMkLst>
        </pc:cxnChg>
        <pc:cxnChg chg="add mod">
          <ac:chgData name="Tomer Lior" userId="0b0ef5ff-ab67-4385-9f92-8f37730a0874" providerId="ADAL" clId="{FC276E95-8973-4F79-84F3-5AD6ABAC96C3}" dt="2021-12-12T09:39:53.957" v="2206" actId="1076"/>
          <ac:cxnSpMkLst>
            <pc:docMk/>
            <pc:sldMk cId="285846504" sldId="326"/>
            <ac:cxnSpMk id="160" creationId="{B9ADBD11-5A16-41CA-85B4-C473B7ED093B}"/>
          </ac:cxnSpMkLst>
        </pc:cxnChg>
        <pc:cxnChg chg="add mod">
          <ac:chgData name="Tomer Lior" userId="0b0ef5ff-ab67-4385-9f92-8f37730a0874" providerId="ADAL" clId="{FC276E95-8973-4F79-84F3-5AD6ABAC96C3}" dt="2021-12-12T09:39:53.957" v="2206" actId="1076"/>
          <ac:cxnSpMkLst>
            <pc:docMk/>
            <pc:sldMk cId="285846504" sldId="326"/>
            <ac:cxnSpMk id="161" creationId="{B575BA11-D2E8-4F6F-9340-60569C50F407}"/>
          </ac:cxnSpMkLst>
        </pc:cxnChg>
        <pc:cxnChg chg="add mod">
          <ac:chgData name="Tomer Lior" userId="0b0ef5ff-ab67-4385-9f92-8f37730a0874" providerId="ADAL" clId="{FC276E95-8973-4F79-84F3-5AD6ABAC96C3}" dt="2021-12-12T09:39:53.957" v="2206" actId="1076"/>
          <ac:cxnSpMkLst>
            <pc:docMk/>
            <pc:sldMk cId="285846504" sldId="326"/>
            <ac:cxnSpMk id="162" creationId="{0B647458-BD10-4FFC-9D6C-904F9AAAECBC}"/>
          </ac:cxnSpMkLst>
        </pc:cxnChg>
        <pc:cxnChg chg="mod">
          <ac:chgData name="Tomer Lior" userId="0b0ef5ff-ab67-4385-9f92-8f37730a0874" providerId="ADAL" clId="{FC276E95-8973-4F79-84F3-5AD6ABAC96C3}" dt="2021-12-13T09:01:41.591" v="5061" actId="13822"/>
          <ac:cxnSpMkLst>
            <pc:docMk/>
            <pc:sldMk cId="285846504" sldId="326"/>
            <ac:cxnSpMk id="164" creationId="{08A9E1BD-EE34-45A5-A118-30C407A3FFE5}"/>
          </ac:cxnSpMkLst>
        </pc:cxnChg>
        <pc:cxnChg chg="mod">
          <ac:chgData name="Tomer Lior" userId="0b0ef5ff-ab67-4385-9f92-8f37730a0874" providerId="ADAL" clId="{FC276E95-8973-4F79-84F3-5AD6ABAC96C3}" dt="2021-12-13T09:01:46.313" v="5062" actId="13822"/>
          <ac:cxnSpMkLst>
            <pc:docMk/>
            <pc:sldMk cId="285846504" sldId="326"/>
            <ac:cxnSpMk id="167" creationId="{2F62414B-7D37-47E3-83ED-E4C05757E77C}"/>
          </ac:cxnSpMkLst>
        </pc:cxnChg>
        <pc:cxnChg chg="mod">
          <ac:chgData name="Tomer Lior" userId="0b0ef5ff-ab67-4385-9f92-8f37730a0874" providerId="ADAL" clId="{FC276E95-8973-4F79-84F3-5AD6ABAC96C3}" dt="2021-12-13T09:01:49.266" v="5063" actId="13822"/>
          <ac:cxnSpMkLst>
            <pc:docMk/>
            <pc:sldMk cId="285846504" sldId="326"/>
            <ac:cxnSpMk id="170" creationId="{18134B41-E23F-42EE-8FA4-A22B69932F2C}"/>
          </ac:cxnSpMkLst>
        </pc:cxnChg>
        <pc:cxnChg chg="mod">
          <ac:chgData name="Tomer Lior" userId="0b0ef5ff-ab67-4385-9f92-8f37730a0874" providerId="ADAL" clId="{FC276E95-8973-4F79-84F3-5AD6ABAC96C3}" dt="2021-12-13T09:01:52.258" v="5064" actId="13822"/>
          <ac:cxnSpMkLst>
            <pc:docMk/>
            <pc:sldMk cId="285846504" sldId="326"/>
            <ac:cxnSpMk id="173" creationId="{20B050A4-EF5E-4A35-931C-FA5A9EB9EAAD}"/>
          </ac:cxnSpMkLst>
        </pc:cxnChg>
      </pc:sldChg>
      <pc:sldChg chg="modSp add mod ord modNotesTx">
        <pc:chgData name="Tomer Lior" userId="0b0ef5ff-ab67-4385-9f92-8f37730a0874" providerId="ADAL" clId="{FC276E95-8973-4F79-84F3-5AD6ABAC96C3}" dt="2021-12-12T10:15:38.876" v="3089" actId="20577"/>
        <pc:sldMkLst>
          <pc:docMk/>
          <pc:sldMk cId="538081246" sldId="327"/>
        </pc:sldMkLst>
        <pc:spChg chg="mod">
          <ac:chgData name="Tomer Lior" userId="0b0ef5ff-ab67-4385-9f92-8f37730a0874" providerId="ADAL" clId="{FC276E95-8973-4F79-84F3-5AD6ABAC96C3}" dt="2021-12-12T09:53:21.608" v="2598" actId="207"/>
          <ac:spMkLst>
            <pc:docMk/>
            <pc:sldMk cId="538081246" sldId="327"/>
            <ac:spMk id="19" creationId="{FCB40179-4BA3-4066-8E1A-EFED1A9B2785}"/>
          </ac:spMkLst>
        </pc:spChg>
        <pc:spChg chg="mod">
          <ac:chgData name="Tomer Lior" userId="0b0ef5ff-ab67-4385-9f92-8f37730a0874" providerId="ADAL" clId="{FC276E95-8973-4F79-84F3-5AD6ABAC96C3}" dt="2021-12-12T10:15:38.876" v="3089" actId="20577"/>
          <ac:spMkLst>
            <pc:docMk/>
            <pc:sldMk cId="538081246" sldId="327"/>
            <ac:spMk id="242" creationId="{00000000-0000-0000-0000-000000000000}"/>
          </ac:spMkLst>
        </pc:spChg>
        <pc:spChg chg="mod">
          <ac:chgData name="Tomer Lior" userId="0b0ef5ff-ab67-4385-9f92-8f37730a0874" providerId="ADAL" clId="{FC276E95-8973-4F79-84F3-5AD6ABAC96C3}" dt="2021-12-12T09:52:39.963" v="2594" actId="108"/>
          <ac:spMkLst>
            <pc:docMk/>
            <pc:sldMk cId="538081246" sldId="327"/>
            <ac:spMk id="244" creationId="{00000000-0000-0000-0000-000000000000}"/>
          </ac:spMkLst>
        </pc:spChg>
        <pc:spChg chg="mod">
          <ac:chgData name="Tomer Lior" userId="0b0ef5ff-ab67-4385-9f92-8f37730a0874" providerId="ADAL" clId="{FC276E95-8973-4F79-84F3-5AD6ABAC96C3}" dt="2021-12-12T09:53:25.826" v="2600" actId="207"/>
          <ac:spMkLst>
            <pc:docMk/>
            <pc:sldMk cId="538081246" sldId="327"/>
            <ac:spMk id="249" creationId="{00000000-0000-0000-0000-000000000000}"/>
          </ac:spMkLst>
        </pc:spChg>
      </pc:sldChg>
      <pc:sldChg chg="addSp delSp modSp add mod modAnim modNotesTx">
        <pc:chgData name="Tomer Lior" userId="0b0ef5ff-ab67-4385-9f92-8f37730a0874" providerId="ADAL" clId="{FC276E95-8973-4F79-84F3-5AD6ABAC96C3}" dt="2021-12-13T09:03:25.435" v="5069"/>
        <pc:sldMkLst>
          <pc:docMk/>
          <pc:sldMk cId="899979802" sldId="328"/>
        </pc:sldMkLst>
        <pc:spChg chg="mod">
          <ac:chgData name="Tomer Lior" userId="0b0ef5ff-ab67-4385-9f92-8f37730a0874" providerId="ADAL" clId="{FC276E95-8973-4F79-84F3-5AD6ABAC96C3}" dt="2021-12-12T09:54:09.394" v="2670" actId="20577"/>
          <ac:spMkLst>
            <pc:docMk/>
            <pc:sldMk cId="899979802" sldId="328"/>
            <ac:spMk id="14" creationId="{B6C75793-1A52-417F-865A-1A1433F2EC34}"/>
          </ac:spMkLst>
        </pc:spChg>
        <pc:spChg chg="mod">
          <ac:chgData name="Tomer Lior" userId="0b0ef5ff-ab67-4385-9f92-8f37730a0874" providerId="ADAL" clId="{FC276E95-8973-4F79-84F3-5AD6ABAC96C3}" dt="2021-12-12T09:56:04.919" v="2686" actId="115"/>
          <ac:spMkLst>
            <pc:docMk/>
            <pc:sldMk cId="899979802" sldId="328"/>
            <ac:spMk id="101" creationId="{EB6A3B11-65BA-4356-9456-08376A273F25}"/>
          </ac:spMkLst>
        </pc:spChg>
        <pc:grpChg chg="del">
          <ac:chgData name="Tomer Lior" userId="0b0ef5ff-ab67-4385-9f92-8f37730a0874" providerId="ADAL" clId="{FC276E95-8973-4F79-84F3-5AD6ABAC96C3}" dt="2021-12-12T09:54:11.373" v="2671" actId="478"/>
          <ac:grpSpMkLst>
            <pc:docMk/>
            <pc:sldMk cId="899979802" sldId="328"/>
            <ac:grpSpMk id="102" creationId="{B0723CE9-5809-4A57-A1A6-A15A09392E94}"/>
          </ac:grpSpMkLst>
        </pc:grpChg>
        <pc:picChg chg="add mod">
          <ac:chgData name="Tomer Lior" userId="0b0ef5ff-ab67-4385-9f92-8f37730a0874" providerId="ADAL" clId="{FC276E95-8973-4F79-84F3-5AD6ABAC96C3}" dt="2021-12-13T09:03:25.435" v="5069"/>
          <ac:picMkLst>
            <pc:docMk/>
            <pc:sldMk cId="899979802" sldId="328"/>
            <ac:picMk id="70" creationId="{D14193C7-C860-43A2-8004-F99435CC1B2A}"/>
          </ac:picMkLst>
        </pc:picChg>
        <pc:cxnChg chg="mod">
          <ac:chgData name="Tomer Lior" userId="0b0ef5ff-ab67-4385-9f92-8f37730a0874" providerId="ADAL" clId="{FC276E95-8973-4F79-84F3-5AD6ABAC96C3}" dt="2021-12-12T09:54:11.373" v="2671" actId="478"/>
          <ac:cxnSpMkLst>
            <pc:docMk/>
            <pc:sldMk cId="899979802" sldId="328"/>
            <ac:cxnSpMk id="132" creationId="{F499CEA3-BD7E-4798-AB18-E74416EF9F4F}"/>
          </ac:cxnSpMkLst>
        </pc:cxnChg>
        <pc:cxnChg chg="mod">
          <ac:chgData name="Tomer Lior" userId="0b0ef5ff-ab67-4385-9f92-8f37730a0874" providerId="ADAL" clId="{FC276E95-8973-4F79-84F3-5AD6ABAC96C3}" dt="2021-12-12T09:54:11.373" v="2671" actId="478"/>
          <ac:cxnSpMkLst>
            <pc:docMk/>
            <pc:sldMk cId="899979802" sldId="328"/>
            <ac:cxnSpMk id="133" creationId="{0A1331C3-8836-46CB-AC9B-3B2359BC759A}"/>
          </ac:cxnSpMkLst>
        </pc:cxnChg>
        <pc:cxnChg chg="mod">
          <ac:chgData name="Tomer Lior" userId="0b0ef5ff-ab67-4385-9f92-8f37730a0874" providerId="ADAL" clId="{FC276E95-8973-4F79-84F3-5AD6ABAC96C3}" dt="2021-12-12T09:54:11.373" v="2671" actId="478"/>
          <ac:cxnSpMkLst>
            <pc:docMk/>
            <pc:sldMk cId="899979802" sldId="328"/>
            <ac:cxnSpMk id="134" creationId="{FDB35A09-D00F-42EE-A5E0-6DDF144A538A}"/>
          </ac:cxnSpMkLst>
        </pc:cxnChg>
        <pc:cxnChg chg="mod">
          <ac:chgData name="Tomer Lior" userId="0b0ef5ff-ab67-4385-9f92-8f37730a0874" providerId="ADAL" clId="{FC276E95-8973-4F79-84F3-5AD6ABAC96C3}" dt="2021-12-12T09:54:11.373" v="2671" actId="478"/>
          <ac:cxnSpMkLst>
            <pc:docMk/>
            <pc:sldMk cId="899979802" sldId="328"/>
            <ac:cxnSpMk id="135" creationId="{D84B5C81-6A78-41B7-8C1C-1B55A6E0EB18}"/>
          </ac:cxnSpMkLst>
        </pc:cxnChg>
        <pc:cxnChg chg="mod">
          <ac:chgData name="Tomer Lior" userId="0b0ef5ff-ab67-4385-9f92-8f37730a0874" providerId="ADAL" clId="{FC276E95-8973-4F79-84F3-5AD6ABAC96C3}" dt="2021-12-12T09:54:11.373" v="2671" actId="478"/>
          <ac:cxnSpMkLst>
            <pc:docMk/>
            <pc:sldMk cId="899979802" sldId="328"/>
            <ac:cxnSpMk id="136" creationId="{A6B01EB6-FC31-4FCB-8C9E-3142C5A91D80}"/>
          </ac:cxnSpMkLst>
        </pc:cxnChg>
        <pc:cxnChg chg="mod">
          <ac:chgData name="Tomer Lior" userId="0b0ef5ff-ab67-4385-9f92-8f37730a0874" providerId="ADAL" clId="{FC276E95-8973-4F79-84F3-5AD6ABAC96C3}" dt="2021-12-12T09:54:11.373" v="2671" actId="478"/>
          <ac:cxnSpMkLst>
            <pc:docMk/>
            <pc:sldMk cId="899979802" sldId="328"/>
            <ac:cxnSpMk id="137" creationId="{F0FAE958-5C0E-4D67-9166-2088DA7D5AC0}"/>
          </ac:cxnSpMkLst>
        </pc:cxnChg>
        <pc:cxnChg chg="mod">
          <ac:chgData name="Tomer Lior" userId="0b0ef5ff-ab67-4385-9f92-8f37730a0874" providerId="ADAL" clId="{FC276E95-8973-4F79-84F3-5AD6ABAC96C3}" dt="2021-12-12T09:54:11.373" v="2671" actId="478"/>
          <ac:cxnSpMkLst>
            <pc:docMk/>
            <pc:sldMk cId="899979802" sldId="328"/>
            <ac:cxnSpMk id="138" creationId="{53E3A403-0740-4D03-BE5B-808359942353}"/>
          </ac:cxnSpMkLst>
        </pc:cxnChg>
        <pc:cxnChg chg="mod">
          <ac:chgData name="Tomer Lior" userId="0b0ef5ff-ab67-4385-9f92-8f37730a0874" providerId="ADAL" clId="{FC276E95-8973-4F79-84F3-5AD6ABAC96C3}" dt="2021-12-12T09:54:11.373" v="2671" actId="478"/>
          <ac:cxnSpMkLst>
            <pc:docMk/>
            <pc:sldMk cId="899979802" sldId="328"/>
            <ac:cxnSpMk id="139" creationId="{A005A431-7123-48A6-8F1F-B54F49BCE895}"/>
          </ac:cxnSpMkLst>
        </pc:cxnChg>
        <pc:cxnChg chg="mod">
          <ac:chgData name="Tomer Lior" userId="0b0ef5ff-ab67-4385-9f92-8f37730a0874" providerId="ADAL" clId="{FC276E95-8973-4F79-84F3-5AD6ABAC96C3}" dt="2021-12-12T09:54:11.373" v="2671" actId="478"/>
          <ac:cxnSpMkLst>
            <pc:docMk/>
            <pc:sldMk cId="899979802" sldId="328"/>
            <ac:cxnSpMk id="140" creationId="{F3B7C336-78B6-464C-BEB2-B8E80B30B90C}"/>
          </ac:cxnSpMkLst>
        </pc:cxnChg>
        <pc:cxnChg chg="mod">
          <ac:chgData name="Tomer Lior" userId="0b0ef5ff-ab67-4385-9f92-8f37730a0874" providerId="ADAL" clId="{FC276E95-8973-4F79-84F3-5AD6ABAC96C3}" dt="2021-12-12T09:54:11.373" v="2671" actId="478"/>
          <ac:cxnSpMkLst>
            <pc:docMk/>
            <pc:sldMk cId="899979802" sldId="328"/>
            <ac:cxnSpMk id="141" creationId="{6669D3AC-59E6-4BBD-B46D-DDD01DB88F85}"/>
          </ac:cxnSpMkLst>
        </pc:cxnChg>
        <pc:cxnChg chg="mod">
          <ac:chgData name="Tomer Lior" userId="0b0ef5ff-ab67-4385-9f92-8f37730a0874" providerId="ADAL" clId="{FC276E95-8973-4F79-84F3-5AD6ABAC96C3}" dt="2021-12-12T09:54:11.373" v="2671" actId="478"/>
          <ac:cxnSpMkLst>
            <pc:docMk/>
            <pc:sldMk cId="899979802" sldId="328"/>
            <ac:cxnSpMk id="142" creationId="{56CBFE57-5020-4603-B7FD-B3433A61F2A5}"/>
          </ac:cxnSpMkLst>
        </pc:cxnChg>
        <pc:cxnChg chg="mod">
          <ac:chgData name="Tomer Lior" userId="0b0ef5ff-ab67-4385-9f92-8f37730a0874" providerId="ADAL" clId="{FC276E95-8973-4F79-84F3-5AD6ABAC96C3}" dt="2021-12-12T09:54:11.373" v="2671" actId="478"/>
          <ac:cxnSpMkLst>
            <pc:docMk/>
            <pc:sldMk cId="899979802" sldId="328"/>
            <ac:cxnSpMk id="143" creationId="{ABCF0988-849E-4393-821A-914DC9F11144}"/>
          </ac:cxnSpMkLst>
        </pc:cxnChg>
        <pc:cxnChg chg="mod">
          <ac:chgData name="Tomer Lior" userId="0b0ef5ff-ab67-4385-9f92-8f37730a0874" providerId="ADAL" clId="{FC276E95-8973-4F79-84F3-5AD6ABAC96C3}" dt="2021-12-12T09:54:11.373" v="2671" actId="478"/>
          <ac:cxnSpMkLst>
            <pc:docMk/>
            <pc:sldMk cId="899979802" sldId="328"/>
            <ac:cxnSpMk id="144" creationId="{8D887DDE-1BD1-4B2D-9786-702191A1D700}"/>
          </ac:cxnSpMkLst>
        </pc:cxnChg>
        <pc:cxnChg chg="mod">
          <ac:chgData name="Tomer Lior" userId="0b0ef5ff-ab67-4385-9f92-8f37730a0874" providerId="ADAL" clId="{FC276E95-8973-4F79-84F3-5AD6ABAC96C3}" dt="2021-12-12T09:54:11.373" v="2671" actId="478"/>
          <ac:cxnSpMkLst>
            <pc:docMk/>
            <pc:sldMk cId="899979802" sldId="328"/>
            <ac:cxnSpMk id="145" creationId="{E952E5C8-FC9E-4E86-8C3E-6C4727DB427E}"/>
          </ac:cxnSpMkLst>
        </pc:cxnChg>
        <pc:cxnChg chg="mod">
          <ac:chgData name="Tomer Lior" userId="0b0ef5ff-ab67-4385-9f92-8f37730a0874" providerId="ADAL" clId="{FC276E95-8973-4F79-84F3-5AD6ABAC96C3}" dt="2021-12-12T09:54:11.373" v="2671" actId="478"/>
          <ac:cxnSpMkLst>
            <pc:docMk/>
            <pc:sldMk cId="899979802" sldId="328"/>
            <ac:cxnSpMk id="146" creationId="{AE60C562-6F60-483D-A925-510D94CDB740}"/>
          </ac:cxnSpMkLst>
        </pc:cxnChg>
        <pc:cxnChg chg="mod">
          <ac:chgData name="Tomer Lior" userId="0b0ef5ff-ab67-4385-9f92-8f37730a0874" providerId="ADAL" clId="{FC276E95-8973-4F79-84F3-5AD6ABAC96C3}" dt="2021-12-12T09:54:11.373" v="2671" actId="478"/>
          <ac:cxnSpMkLst>
            <pc:docMk/>
            <pc:sldMk cId="899979802" sldId="328"/>
            <ac:cxnSpMk id="147" creationId="{4B1BC085-435A-4B5A-9241-D8719462981E}"/>
          </ac:cxnSpMkLst>
        </pc:cxnChg>
        <pc:cxnChg chg="mod">
          <ac:chgData name="Tomer Lior" userId="0b0ef5ff-ab67-4385-9f92-8f37730a0874" providerId="ADAL" clId="{FC276E95-8973-4F79-84F3-5AD6ABAC96C3}" dt="2021-12-12T09:54:11.373" v="2671" actId="478"/>
          <ac:cxnSpMkLst>
            <pc:docMk/>
            <pc:sldMk cId="899979802" sldId="328"/>
            <ac:cxnSpMk id="148" creationId="{45EE7424-6477-4FD9-94BC-A018E57436A0}"/>
          </ac:cxnSpMkLst>
        </pc:cxnChg>
        <pc:cxnChg chg="mod">
          <ac:chgData name="Tomer Lior" userId="0b0ef5ff-ab67-4385-9f92-8f37730a0874" providerId="ADAL" clId="{FC276E95-8973-4F79-84F3-5AD6ABAC96C3}" dt="2021-12-12T09:54:11.373" v="2671" actId="478"/>
          <ac:cxnSpMkLst>
            <pc:docMk/>
            <pc:sldMk cId="899979802" sldId="328"/>
            <ac:cxnSpMk id="149" creationId="{9E31D0D4-7EE8-4628-8A2E-21C650748504}"/>
          </ac:cxnSpMkLst>
        </pc:cxnChg>
        <pc:cxnChg chg="mod">
          <ac:chgData name="Tomer Lior" userId="0b0ef5ff-ab67-4385-9f92-8f37730a0874" providerId="ADAL" clId="{FC276E95-8973-4F79-84F3-5AD6ABAC96C3}" dt="2021-12-12T09:54:11.373" v="2671" actId="478"/>
          <ac:cxnSpMkLst>
            <pc:docMk/>
            <pc:sldMk cId="899979802" sldId="328"/>
            <ac:cxnSpMk id="150" creationId="{518F0CB3-A5A6-496D-9337-398C5F425086}"/>
          </ac:cxnSpMkLst>
        </pc:cxnChg>
        <pc:cxnChg chg="mod">
          <ac:chgData name="Tomer Lior" userId="0b0ef5ff-ab67-4385-9f92-8f37730a0874" providerId="ADAL" clId="{FC276E95-8973-4F79-84F3-5AD6ABAC96C3}" dt="2021-12-12T09:54:11.373" v="2671" actId="478"/>
          <ac:cxnSpMkLst>
            <pc:docMk/>
            <pc:sldMk cId="899979802" sldId="328"/>
            <ac:cxnSpMk id="151" creationId="{BE55E62A-B1C4-44CE-88BB-B3815D696093}"/>
          </ac:cxnSpMkLst>
        </pc:cxnChg>
        <pc:cxnChg chg="mod">
          <ac:chgData name="Tomer Lior" userId="0b0ef5ff-ab67-4385-9f92-8f37730a0874" providerId="ADAL" clId="{FC276E95-8973-4F79-84F3-5AD6ABAC96C3}" dt="2021-12-12T09:54:11.373" v="2671" actId="478"/>
          <ac:cxnSpMkLst>
            <pc:docMk/>
            <pc:sldMk cId="899979802" sldId="328"/>
            <ac:cxnSpMk id="152" creationId="{5BEA8449-F201-4D9C-82BA-0C3D67F8093A}"/>
          </ac:cxnSpMkLst>
        </pc:cxnChg>
        <pc:cxnChg chg="mod">
          <ac:chgData name="Tomer Lior" userId="0b0ef5ff-ab67-4385-9f92-8f37730a0874" providerId="ADAL" clId="{FC276E95-8973-4F79-84F3-5AD6ABAC96C3}" dt="2021-12-12T09:54:11.373" v="2671" actId="478"/>
          <ac:cxnSpMkLst>
            <pc:docMk/>
            <pc:sldMk cId="899979802" sldId="328"/>
            <ac:cxnSpMk id="153" creationId="{0CE161ED-F08D-4889-901F-BC4126B44013}"/>
          </ac:cxnSpMkLst>
        </pc:cxnChg>
        <pc:cxnChg chg="mod">
          <ac:chgData name="Tomer Lior" userId="0b0ef5ff-ab67-4385-9f92-8f37730a0874" providerId="ADAL" clId="{FC276E95-8973-4F79-84F3-5AD6ABAC96C3}" dt="2021-12-12T09:54:11.373" v="2671" actId="478"/>
          <ac:cxnSpMkLst>
            <pc:docMk/>
            <pc:sldMk cId="899979802" sldId="328"/>
            <ac:cxnSpMk id="154" creationId="{CB8C99C7-7DFF-486F-8992-BF621E5DA86E}"/>
          </ac:cxnSpMkLst>
        </pc:cxnChg>
        <pc:cxnChg chg="mod">
          <ac:chgData name="Tomer Lior" userId="0b0ef5ff-ab67-4385-9f92-8f37730a0874" providerId="ADAL" clId="{FC276E95-8973-4F79-84F3-5AD6ABAC96C3}" dt="2021-12-12T09:54:11.373" v="2671" actId="478"/>
          <ac:cxnSpMkLst>
            <pc:docMk/>
            <pc:sldMk cId="899979802" sldId="328"/>
            <ac:cxnSpMk id="155" creationId="{7F1BFDAB-0E81-4A72-BF80-BA2DB003D25A}"/>
          </ac:cxnSpMkLst>
        </pc:cxnChg>
        <pc:cxnChg chg="mod">
          <ac:chgData name="Tomer Lior" userId="0b0ef5ff-ab67-4385-9f92-8f37730a0874" providerId="ADAL" clId="{FC276E95-8973-4F79-84F3-5AD6ABAC96C3}" dt="2021-12-12T09:54:11.373" v="2671" actId="478"/>
          <ac:cxnSpMkLst>
            <pc:docMk/>
            <pc:sldMk cId="899979802" sldId="328"/>
            <ac:cxnSpMk id="156" creationId="{88DF4BF3-CEAC-45AE-85F5-C0DF9AD7417B}"/>
          </ac:cxnSpMkLst>
        </pc:cxnChg>
        <pc:cxnChg chg="mod">
          <ac:chgData name="Tomer Lior" userId="0b0ef5ff-ab67-4385-9f92-8f37730a0874" providerId="ADAL" clId="{FC276E95-8973-4F79-84F3-5AD6ABAC96C3}" dt="2021-12-12T09:54:11.373" v="2671" actId="478"/>
          <ac:cxnSpMkLst>
            <pc:docMk/>
            <pc:sldMk cId="899979802" sldId="328"/>
            <ac:cxnSpMk id="157" creationId="{B0E9585E-E239-45B1-8A74-C500410A18E3}"/>
          </ac:cxnSpMkLst>
        </pc:cxnChg>
        <pc:cxnChg chg="mod">
          <ac:chgData name="Tomer Lior" userId="0b0ef5ff-ab67-4385-9f92-8f37730a0874" providerId="ADAL" clId="{FC276E95-8973-4F79-84F3-5AD6ABAC96C3}" dt="2021-12-12T09:54:11.373" v="2671" actId="478"/>
          <ac:cxnSpMkLst>
            <pc:docMk/>
            <pc:sldMk cId="899979802" sldId="328"/>
            <ac:cxnSpMk id="158" creationId="{99A1D488-8F1E-4C87-B6F7-DFDEA1FD61B0}"/>
          </ac:cxnSpMkLst>
        </pc:cxnChg>
        <pc:cxnChg chg="mod">
          <ac:chgData name="Tomer Lior" userId="0b0ef5ff-ab67-4385-9f92-8f37730a0874" providerId="ADAL" clId="{FC276E95-8973-4F79-84F3-5AD6ABAC96C3}" dt="2021-12-12T09:54:11.373" v="2671" actId="478"/>
          <ac:cxnSpMkLst>
            <pc:docMk/>
            <pc:sldMk cId="899979802" sldId="328"/>
            <ac:cxnSpMk id="159" creationId="{4E7A64DE-FF71-4F15-87C3-8D93D98BAED3}"/>
          </ac:cxnSpMkLst>
        </pc:cxnChg>
      </pc:sldChg>
      <pc:sldChg chg="addSp delSp modSp add mod modAnim modNotesTx">
        <pc:chgData name="Tomer Lior" userId="0b0ef5ff-ab67-4385-9f92-8f37730a0874" providerId="ADAL" clId="{FC276E95-8973-4F79-84F3-5AD6ABAC96C3}" dt="2021-12-13T08:54:57.685" v="5057" actId="20577"/>
        <pc:sldMkLst>
          <pc:docMk/>
          <pc:sldMk cId="469648837" sldId="329"/>
        </pc:sldMkLst>
        <pc:spChg chg="add del">
          <ac:chgData name="Tomer Lior" userId="0b0ef5ff-ab67-4385-9f92-8f37730a0874" providerId="ADAL" clId="{FC276E95-8973-4F79-84F3-5AD6ABAC96C3}" dt="2021-12-12T09:56:32.067" v="2690" actId="478"/>
          <ac:spMkLst>
            <pc:docMk/>
            <pc:sldMk cId="469648837" sldId="329"/>
            <ac:spMk id="5" creationId="{9487A095-BF9B-4F88-A289-9B5B17D49DD1}"/>
          </ac:spMkLst>
        </pc:spChg>
        <pc:spChg chg="add del">
          <ac:chgData name="Tomer Lior" userId="0b0ef5ff-ab67-4385-9f92-8f37730a0874" providerId="ADAL" clId="{FC276E95-8973-4F79-84F3-5AD6ABAC96C3}" dt="2021-12-12T09:56:32.067" v="2690" actId="478"/>
          <ac:spMkLst>
            <pc:docMk/>
            <pc:sldMk cId="469648837" sldId="329"/>
            <ac:spMk id="6" creationId="{051BF836-43FF-49CB-9730-40D058A79E3B}"/>
          </ac:spMkLst>
        </pc:spChg>
        <pc:spChg chg="add mod">
          <ac:chgData name="Tomer Lior" userId="0b0ef5ff-ab67-4385-9f92-8f37730a0874" providerId="ADAL" clId="{FC276E95-8973-4F79-84F3-5AD6ABAC96C3}" dt="2021-12-12T09:56:48.785" v="2692" actId="1076"/>
          <ac:spMkLst>
            <pc:docMk/>
            <pc:sldMk cId="469648837" sldId="329"/>
            <ac:spMk id="13" creationId="{1BFCB7D3-4E43-4736-B703-8866365EE487}"/>
          </ac:spMkLst>
        </pc:spChg>
        <pc:spChg chg="add mod">
          <ac:chgData name="Tomer Lior" userId="0b0ef5ff-ab67-4385-9f92-8f37730a0874" providerId="ADAL" clId="{FC276E95-8973-4F79-84F3-5AD6ABAC96C3}" dt="2021-12-12T09:56:48.785" v="2692" actId="1076"/>
          <ac:spMkLst>
            <pc:docMk/>
            <pc:sldMk cId="469648837" sldId="329"/>
            <ac:spMk id="15" creationId="{01391CB8-FB20-4564-98A7-10CAD0877349}"/>
          </ac:spMkLst>
        </pc:spChg>
        <pc:spChg chg="mod">
          <ac:chgData name="Tomer Lior" userId="0b0ef5ff-ab67-4385-9f92-8f37730a0874" providerId="ADAL" clId="{FC276E95-8973-4F79-84F3-5AD6ABAC96C3}" dt="2021-12-12T09:56:45.741" v="2691"/>
          <ac:spMkLst>
            <pc:docMk/>
            <pc:sldMk cId="469648837" sldId="329"/>
            <ac:spMk id="17" creationId="{9EA46A42-9D85-46E3-90C3-FBB250D0D065}"/>
          </ac:spMkLst>
        </pc:spChg>
        <pc:spChg chg="mod">
          <ac:chgData name="Tomer Lior" userId="0b0ef5ff-ab67-4385-9f92-8f37730a0874" providerId="ADAL" clId="{FC276E95-8973-4F79-84F3-5AD6ABAC96C3}" dt="2021-12-12T09:56:45.741" v="2691"/>
          <ac:spMkLst>
            <pc:docMk/>
            <pc:sldMk cId="469648837" sldId="329"/>
            <ac:spMk id="18" creationId="{B982860C-A800-4289-9936-D741A51AB607}"/>
          </ac:spMkLst>
        </pc:spChg>
        <pc:spChg chg="mod">
          <ac:chgData name="Tomer Lior" userId="0b0ef5ff-ab67-4385-9f92-8f37730a0874" providerId="ADAL" clId="{FC276E95-8973-4F79-84F3-5AD6ABAC96C3}" dt="2021-12-12T09:56:45.741" v="2691"/>
          <ac:spMkLst>
            <pc:docMk/>
            <pc:sldMk cId="469648837" sldId="329"/>
            <ac:spMk id="19" creationId="{3699693D-B8E9-4BCE-B6C6-C8738A20E942}"/>
          </ac:spMkLst>
        </pc:spChg>
        <pc:spChg chg="mod">
          <ac:chgData name="Tomer Lior" userId="0b0ef5ff-ab67-4385-9f92-8f37730a0874" providerId="ADAL" clId="{FC276E95-8973-4F79-84F3-5AD6ABAC96C3}" dt="2021-12-12T09:56:45.741" v="2691"/>
          <ac:spMkLst>
            <pc:docMk/>
            <pc:sldMk cId="469648837" sldId="329"/>
            <ac:spMk id="20" creationId="{5A620CAE-7D85-4BF7-9BBF-061577EBC452}"/>
          </ac:spMkLst>
        </pc:spChg>
        <pc:spChg chg="mod">
          <ac:chgData name="Tomer Lior" userId="0b0ef5ff-ab67-4385-9f92-8f37730a0874" providerId="ADAL" clId="{FC276E95-8973-4F79-84F3-5AD6ABAC96C3}" dt="2021-12-12T09:56:45.741" v="2691"/>
          <ac:spMkLst>
            <pc:docMk/>
            <pc:sldMk cId="469648837" sldId="329"/>
            <ac:spMk id="21" creationId="{66725FC8-FE2B-47DC-8E1D-7EE700069F2E}"/>
          </ac:spMkLst>
        </pc:spChg>
        <pc:spChg chg="mod">
          <ac:chgData name="Tomer Lior" userId="0b0ef5ff-ab67-4385-9f92-8f37730a0874" providerId="ADAL" clId="{FC276E95-8973-4F79-84F3-5AD6ABAC96C3}" dt="2021-12-12T09:56:45.741" v="2691"/>
          <ac:spMkLst>
            <pc:docMk/>
            <pc:sldMk cId="469648837" sldId="329"/>
            <ac:spMk id="23" creationId="{0DC0488E-E136-46B4-9609-74FBBADD9DBE}"/>
          </ac:spMkLst>
        </pc:spChg>
        <pc:spChg chg="mod">
          <ac:chgData name="Tomer Lior" userId="0b0ef5ff-ab67-4385-9f92-8f37730a0874" providerId="ADAL" clId="{FC276E95-8973-4F79-84F3-5AD6ABAC96C3}" dt="2021-12-12T09:56:45.741" v="2691"/>
          <ac:spMkLst>
            <pc:docMk/>
            <pc:sldMk cId="469648837" sldId="329"/>
            <ac:spMk id="24" creationId="{454BDA80-69DC-4D61-B1E8-9577716507E3}"/>
          </ac:spMkLst>
        </pc:spChg>
        <pc:spChg chg="mod">
          <ac:chgData name="Tomer Lior" userId="0b0ef5ff-ab67-4385-9f92-8f37730a0874" providerId="ADAL" clId="{FC276E95-8973-4F79-84F3-5AD6ABAC96C3}" dt="2021-12-12T09:58:39.396" v="2710" actId="207"/>
          <ac:spMkLst>
            <pc:docMk/>
            <pc:sldMk cId="469648837" sldId="329"/>
            <ac:spMk id="101" creationId="{EB6A3B11-65BA-4356-9456-08376A273F25}"/>
          </ac:spMkLst>
        </pc:spChg>
        <pc:grpChg chg="add del">
          <ac:chgData name="Tomer Lior" userId="0b0ef5ff-ab67-4385-9f92-8f37730a0874" providerId="ADAL" clId="{FC276E95-8973-4F79-84F3-5AD6ABAC96C3}" dt="2021-12-12T09:56:32.067" v="2690" actId="478"/>
          <ac:grpSpMkLst>
            <pc:docMk/>
            <pc:sldMk cId="469648837" sldId="329"/>
            <ac:grpSpMk id="7" creationId="{E4819D8C-D8A9-4A8D-878E-A50D07B739BA}"/>
          </ac:grpSpMkLst>
        </pc:grpChg>
        <pc:grpChg chg="add mod">
          <ac:chgData name="Tomer Lior" userId="0b0ef5ff-ab67-4385-9f92-8f37730a0874" providerId="ADAL" clId="{FC276E95-8973-4F79-84F3-5AD6ABAC96C3}" dt="2021-12-12T09:56:48.785" v="2692" actId="1076"/>
          <ac:grpSpMkLst>
            <pc:docMk/>
            <pc:sldMk cId="469648837" sldId="329"/>
            <ac:grpSpMk id="16" creationId="{44443EC6-A44E-4133-A5BC-30F075338A20}"/>
          </ac:grpSpMkLst>
        </pc:grpChg>
        <pc:grpChg chg="mod">
          <ac:chgData name="Tomer Lior" userId="0b0ef5ff-ab67-4385-9f92-8f37730a0874" providerId="ADAL" clId="{FC276E95-8973-4F79-84F3-5AD6ABAC96C3}" dt="2021-12-12T09:56:45.741" v="2691"/>
          <ac:grpSpMkLst>
            <pc:docMk/>
            <pc:sldMk cId="469648837" sldId="329"/>
            <ac:grpSpMk id="22" creationId="{418B2EC7-3425-4D78-A8FE-D5C3AAD9FFE6}"/>
          </ac:grpSpMkLst>
        </pc:grpChg>
        <pc:picChg chg="mod">
          <ac:chgData name="Tomer Lior" userId="0b0ef5ff-ab67-4385-9f92-8f37730a0874" providerId="ADAL" clId="{FC276E95-8973-4F79-84F3-5AD6ABAC96C3}" dt="2021-12-12T09:57:16.017" v="2699" actId="1076"/>
          <ac:picMkLst>
            <pc:docMk/>
            <pc:sldMk cId="469648837" sldId="329"/>
            <ac:picMk id="70" creationId="{D14193C7-C860-43A2-8004-F99435CC1B2A}"/>
          </ac:picMkLst>
        </pc:picChg>
      </pc:sldChg>
      <pc:sldChg chg="addSp delSp modSp add mod modAnim modNotesTx">
        <pc:chgData name="Tomer Lior" userId="0b0ef5ff-ab67-4385-9f92-8f37730a0874" providerId="ADAL" clId="{FC276E95-8973-4F79-84F3-5AD6ABAC96C3}" dt="2021-12-12T10:00:35.976" v="2759" actId="113"/>
        <pc:sldMkLst>
          <pc:docMk/>
          <pc:sldMk cId="1515979976" sldId="330"/>
        </pc:sldMkLst>
        <pc:spChg chg="mod">
          <ac:chgData name="Tomer Lior" userId="0b0ef5ff-ab67-4385-9f92-8f37730a0874" providerId="ADAL" clId="{FC276E95-8973-4F79-84F3-5AD6ABAC96C3}" dt="2021-12-12T09:59:20.108" v="2733" actId="20577"/>
          <ac:spMkLst>
            <pc:docMk/>
            <pc:sldMk cId="1515979976" sldId="330"/>
            <ac:spMk id="14" creationId="{B6C75793-1A52-417F-865A-1A1433F2EC34}"/>
          </ac:spMkLst>
        </pc:spChg>
        <pc:spChg chg="add mod">
          <ac:chgData name="Tomer Lior" userId="0b0ef5ff-ab67-4385-9f92-8f37730a0874" providerId="ADAL" clId="{FC276E95-8973-4F79-84F3-5AD6ABAC96C3}" dt="2021-12-12T10:00:01.785" v="2745" actId="1076"/>
          <ac:spMkLst>
            <pc:docMk/>
            <pc:sldMk cId="1515979976" sldId="330"/>
            <ac:spMk id="26" creationId="{E95B8D2E-307F-453C-8AB4-78D839520148}"/>
          </ac:spMkLst>
        </pc:spChg>
        <pc:spChg chg="add mod">
          <ac:chgData name="Tomer Lior" userId="0b0ef5ff-ab67-4385-9f92-8f37730a0874" providerId="ADAL" clId="{FC276E95-8973-4F79-84F3-5AD6ABAC96C3}" dt="2021-12-12T10:00:01.785" v="2745" actId="1076"/>
          <ac:spMkLst>
            <pc:docMk/>
            <pc:sldMk cId="1515979976" sldId="330"/>
            <ac:spMk id="27" creationId="{A6376BDB-011F-42C7-AD7B-28760ADB8B4C}"/>
          </ac:spMkLst>
        </pc:spChg>
        <pc:spChg chg="add mod">
          <ac:chgData name="Tomer Lior" userId="0b0ef5ff-ab67-4385-9f92-8f37730a0874" providerId="ADAL" clId="{FC276E95-8973-4F79-84F3-5AD6ABAC96C3}" dt="2021-12-12T10:00:01.785" v="2745" actId="1076"/>
          <ac:spMkLst>
            <pc:docMk/>
            <pc:sldMk cId="1515979976" sldId="330"/>
            <ac:spMk id="28" creationId="{73B1B61B-AB5B-4AD0-A533-1AD21348FEC5}"/>
          </ac:spMkLst>
        </pc:spChg>
        <pc:spChg chg="add mod">
          <ac:chgData name="Tomer Lior" userId="0b0ef5ff-ab67-4385-9f92-8f37730a0874" providerId="ADAL" clId="{FC276E95-8973-4F79-84F3-5AD6ABAC96C3}" dt="2021-12-12T10:00:01.785" v="2745" actId="1076"/>
          <ac:spMkLst>
            <pc:docMk/>
            <pc:sldMk cId="1515979976" sldId="330"/>
            <ac:spMk id="29" creationId="{DBC45280-C75A-4CD8-9902-ACC4A26205CA}"/>
          </ac:spMkLst>
        </pc:spChg>
        <pc:spChg chg="add mod">
          <ac:chgData name="Tomer Lior" userId="0b0ef5ff-ab67-4385-9f92-8f37730a0874" providerId="ADAL" clId="{FC276E95-8973-4F79-84F3-5AD6ABAC96C3}" dt="2021-12-12T10:00:01.785" v="2745" actId="1076"/>
          <ac:spMkLst>
            <pc:docMk/>
            <pc:sldMk cId="1515979976" sldId="330"/>
            <ac:spMk id="30" creationId="{3DDB6716-159B-44FC-BD9D-5FA4C92A49BA}"/>
          </ac:spMkLst>
        </pc:spChg>
        <pc:spChg chg="add mod">
          <ac:chgData name="Tomer Lior" userId="0b0ef5ff-ab67-4385-9f92-8f37730a0874" providerId="ADAL" clId="{FC276E95-8973-4F79-84F3-5AD6ABAC96C3}" dt="2021-12-12T10:00:01.785" v="2745" actId="1076"/>
          <ac:spMkLst>
            <pc:docMk/>
            <pc:sldMk cId="1515979976" sldId="330"/>
            <ac:spMk id="31" creationId="{8E53D830-60B8-403C-8BF2-B48513D4929C}"/>
          </ac:spMkLst>
        </pc:spChg>
        <pc:spChg chg="add mod">
          <ac:chgData name="Tomer Lior" userId="0b0ef5ff-ab67-4385-9f92-8f37730a0874" providerId="ADAL" clId="{FC276E95-8973-4F79-84F3-5AD6ABAC96C3}" dt="2021-12-12T10:00:01.785" v="2745" actId="1076"/>
          <ac:spMkLst>
            <pc:docMk/>
            <pc:sldMk cId="1515979976" sldId="330"/>
            <ac:spMk id="32" creationId="{CE37AEB9-2B84-432C-8B30-1431DFEFE283}"/>
          </ac:spMkLst>
        </pc:spChg>
        <pc:spChg chg="add mod">
          <ac:chgData name="Tomer Lior" userId="0b0ef5ff-ab67-4385-9f92-8f37730a0874" providerId="ADAL" clId="{FC276E95-8973-4F79-84F3-5AD6ABAC96C3}" dt="2021-12-12T10:00:01.785" v="2745" actId="1076"/>
          <ac:spMkLst>
            <pc:docMk/>
            <pc:sldMk cId="1515979976" sldId="330"/>
            <ac:spMk id="33" creationId="{D9108B6A-0854-4EDE-8EF0-AE4C940CDD9B}"/>
          </ac:spMkLst>
        </pc:spChg>
        <pc:spChg chg="add mod">
          <ac:chgData name="Tomer Lior" userId="0b0ef5ff-ab67-4385-9f92-8f37730a0874" providerId="ADAL" clId="{FC276E95-8973-4F79-84F3-5AD6ABAC96C3}" dt="2021-12-12T10:00:01.785" v="2745" actId="1076"/>
          <ac:spMkLst>
            <pc:docMk/>
            <pc:sldMk cId="1515979976" sldId="330"/>
            <ac:spMk id="34" creationId="{AFF15552-6A3A-45A2-9254-16C2E80B0A38}"/>
          </ac:spMkLst>
        </pc:spChg>
        <pc:spChg chg="add mod">
          <ac:chgData name="Tomer Lior" userId="0b0ef5ff-ab67-4385-9f92-8f37730a0874" providerId="ADAL" clId="{FC276E95-8973-4F79-84F3-5AD6ABAC96C3}" dt="2021-12-12T10:00:01.785" v="2745" actId="1076"/>
          <ac:spMkLst>
            <pc:docMk/>
            <pc:sldMk cId="1515979976" sldId="330"/>
            <ac:spMk id="35" creationId="{B1783A32-3637-4378-B458-8B53827BACB3}"/>
          </ac:spMkLst>
        </pc:spChg>
        <pc:spChg chg="add mod">
          <ac:chgData name="Tomer Lior" userId="0b0ef5ff-ab67-4385-9f92-8f37730a0874" providerId="ADAL" clId="{FC276E95-8973-4F79-84F3-5AD6ABAC96C3}" dt="2021-12-12T10:00:01.785" v="2745" actId="1076"/>
          <ac:spMkLst>
            <pc:docMk/>
            <pc:sldMk cId="1515979976" sldId="330"/>
            <ac:spMk id="36" creationId="{05920C19-CA96-4FF4-A150-B94D9A47D703}"/>
          </ac:spMkLst>
        </pc:spChg>
        <pc:spChg chg="add mod">
          <ac:chgData name="Tomer Lior" userId="0b0ef5ff-ab67-4385-9f92-8f37730a0874" providerId="ADAL" clId="{FC276E95-8973-4F79-84F3-5AD6ABAC96C3}" dt="2021-12-12T10:00:01.785" v="2745" actId="1076"/>
          <ac:spMkLst>
            <pc:docMk/>
            <pc:sldMk cId="1515979976" sldId="330"/>
            <ac:spMk id="37" creationId="{DB856B72-8736-4C3B-BCC9-5075D9BB0CB9}"/>
          </ac:spMkLst>
        </pc:spChg>
        <pc:spChg chg="add mod">
          <ac:chgData name="Tomer Lior" userId="0b0ef5ff-ab67-4385-9f92-8f37730a0874" providerId="ADAL" clId="{FC276E95-8973-4F79-84F3-5AD6ABAC96C3}" dt="2021-12-12T10:00:01.785" v="2745" actId="1076"/>
          <ac:spMkLst>
            <pc:docMk/>
            <pc:sldMk cId="1515979976" sldId="330"/>
            <ac:spMk id="38" creationId="{016A93BE-8630-45C7-8B72-02B0DBB23930}"/>
          </ac:spMkLst>
        </pc:spChg>
        <pc:spChg chg="add mod">
          <ac:chgData name="Tomer Lior" userId="0b0ef5ff-ab67-4385-9f92-8f37730a0874" providerId="ADAL" clId="{FC276E95-8973-4F79-84F3-5AD6ABAC96C3}" dt="2021-12-12T10:00:01.785" v="2745" actId="1076"/>
          <ac:spMkLst>
            <pc:docMk/>
            <pc:sldMk cId="1515979976" sldId="330"/>
            <ac:spMk id="39" creationId="{76416820-9FD0-4CC6-8BD6-D851E94879FB}"/>
          </ac:spMkLst>
        </pc:spChg>
        <pc:spChg chg="mod">
          <ac:chgData name="Tomer Lior" userId="0b0ef5ff-ab67-4385-9f92-8f37730a0874" providerId="ADAL" clId="{FC276E95-8973-4F79-84F3-5AD6ABAC96C3}" dt="2021-12-12T10:00:35.976" v="2759" actId="113"/>
          <ac:spMkLst>
            <pc:docMk/>
            <pc:sldMk cId="1515979976" sldId="330"/>
            <ac:spMk id="101" creationId="{EB6A3B11-65BA-4356-9456-08376A273F25}"/>
          </ac:spMkLst>
        </pc:spChg>
        <pc:picChg chg="add mod">
          <ac:chgData name="Tomer Lior" userId="0b0ef5ff-ab67-4385-9f92-8f37730a0874" providerId="ADAL" clId="{FC276E95-8973-4F79-84F3-5AD6ABAC96C3}" dt="2021-12-12T10:00:01.785" v="2745" actId="1076"/>
          <ac:picMkLst>
            <pc:docMk/>
            <pc:sldMk cId="1515979976" sldId="330"/>
            <ac:picMk id="25" creationId="{EA8F8397-C002-466C-823A-D13D1BC7606D}"/>
          </ac:picMkLst>
        </pc:picChg>
        <pc:picChg chg="del">
          <ac:chgData name="Tomer Lior" userId="0b0ef5ff-ab67-4385-9f92-8f37730a0874" providerId="ADAL" clId="{FC276E95-8973-4F79-84F3-5AD6ABAC96C3}" dt="2021-12-12T09:59:57.291" v="2743" actId="478"/>
          <ac:picMkLst>
            <pc:docMk/>
            <pc:sldMk cId="1515979976" sldId="330"/>
            <ac:picMk id="70" creationId="{D14193C7-C860-43A2-8004-F99435CC1B2A}"/>
          </ac:picMkLst>
        </pc:picChg>
      </pc:sldChg>
      <pc:sldChg chg="addSp delSp modSp add mod modAnim modNotesTx">
        <pc:chgData name="Tomer Lior" userId="0b0ef5ff-ab67-4385-9f92-8f37730a0874" providerId="ADAL" clId="{FC276E95-8973-4F79-84F3-5AD6ABAC96C3}" dt="2021-12-12T10:12:15.015" v="3030" actId="1076"/>
        <pc:sldMkLst>
          <pc:docMk/>
          <pc:sldMk cId="1961957771" sldId="331"/>
        </pc:sldMkLst>
        <pc:spChg chg="del">
          <ac:chgData name="Tomer Lior" userId="0b0ef5ff-ab67-4385-9f92-8f37730a0874" providerId="ADAL" clId="{FC276E95-8973-4F79-84F3-5AD6ABAC96C3}" dt="2021-12-12T10:01:55.202" v="2780" actId="478"/>
          <ac:spMkLst>
            <pc:docMk/>
            <pc:sldMk cId="1961957771" sldId="331"/>
            <ac:spMk id="13" creationId="{1BFCB7D3-4E43-4736-B703-8866365EE487}"/>
          </ac:spMkLst>
        </pc:spChg>
        <pc:spChg chg="mod">
          <ac:chgData name="Tomer Lior" userId="0b0ef5ff-ab67-4385-9f92-8f37730a0874" providerId="ADAL" clId="{FC276E95-8973-4F79-84F3-5AD6ABAC96C3}" dt="2021-12-12T10:01:32.660" v="2779" actId="20577"/>
          <ac:spMkLst>
            <pc:docMk/>
            <pc:sldMk cId="1961957771" sldId="331"/>
            <ac:spMk id="14" creationId="{B6C75793-1A52-417F-865A-1A1433F2EC34}"/>
          </ac:spMkLst>
        </pc:spChg>
        <pc:spChg chg="del">
          <ac:chgData name="Tomer Lior" userId="0b0ef5ff-ab67-4385-9f92-8f37730a0874" providerId="ADAL" clId="{FC276E95-8973-4F79-84F3-5AD6ABAC96C3}" dt="2021-12-12T10:01:55.202" v="2780" actId="478"/>
          <ac:spMkLst>
            <pc:docMk/>
            <pc:sldMk cId="1961957771" sldId="331"/>
            <ac:spMk id="15" creationId="{01391CB8-FB20-4564-98A7-10CAD0877349}"/>
          </ac:spMkLst>
        </pc:spChg>
        <pc:spChg chg="del">
          <ac:chgData name="Tomer Lior" userId="0b0ef5ff-ab67-4385-9f92-8f37730a0874" providerId="ADAL" clId="{FC276E95-8973-4F79-84F3-5AD6ABAC96C3}" dt="2021-12-12T10:02:29.606" v="2797" actId="478"/>
          <ac:spMkLst>
            <pc:docMk/>
            <pc:sldMk cId="1961957771" sldId="331"/>
            <ac:spMk id="26" creationId="{E95B8D2E-307F-453C-8AB4-78D839520148}"/>
          </ac:spMkLst>
        </pc:spChg>
        <pc:spChg chg="del">
          <ac:chgData name="Tomer Lior" userId="0b0ef5ff-ab67-4385-9f92-8f37730a0874" providerId="ADAL" clId="{FC276E95-8973-4F79-84F3-5AD6ABAC96C3}" dt="2021-12-12T10:02:29.606" v="2797" actId="478"/>
          <ac:spMkLst>
            <pc:docMk/>
            <pc:sldMk cId="1961957771" sldId="331"/>
            <ac:spMk id="27" creationId="{A6376BDB-011F-42C7-AD7B-28760ADB8B4C}"/>
          </ac:spMkLst>
        </pc:spChg>
        <pc:spChg chg="del">
          <ac:chgData name="Tomer Lior" userId="0b0ef5ff-ab67-4385-9f92-8f37730a0874" providerId="ADAL" clId="{FC276E95-8973-4F79-84F3-5AD6ABAC96C3}" dt="2021-12-12T10:02:29.606" v="2797" actId="478"/>
          <ac:spMkLst>
            <pc:docMk/>
            <pc:sldMk cId="1961957771" sldId="331"/>
            <ac:spMk id="28" creationId="{73B1B61B-AB5B-4AD0-A533-1AD21348FEC5}"/>
          </ac:spMkLst>
        </pc:spChg>
        <pc:spChg chg="del">
          <ac:chgData name="Tomer Lior" userId="0b0ef5ff-ab67-4385-9f92-8f37730a0874" providerId="ADAL" clId="{FC276E95-8973-4F79-84F3-5AD6ABAC96C3}" dt="2021-12-12T10:02:29.606" v="2797" actId="478"/>
          <ac:spMkLst>
            <pc:docMk/>
            <pc:sldMk cId="1961957771" sldId="331"/>
            <ac:spMk id="29" creationId="{DBC45280-C75A-4CD8-9902-ACC4A26205CA}"/>
          </ac:spMkLst>
        </pc:spChg>
        <pc:spChg chg="del">
          <ac:chgData name="Tomer Lior" userId="0b0ef5ff-ab67-4385-9f92-8f37730a0874" providerId="ADAL" clId="{FC276E95-8973-4F79-84F3-5AD6ABAC96C3}" dt="2021-12-12T10:02:29.606" v="2797" actId="478"/>
          <ac:spMkLst>
            <pc:docMk/>
            <pc:sldMk cId="1961957771" sldId="331"/>
            <ac:spMk id="30" creationId="{3DDB6716-159B-44FC-BD9D-5FA4C92A49BA}"/>
          </ac:spMkLst>
        </pc:spChg>
        <pc:spChg chg="del">
          <ac:chgData name="Tomer Lior" userId="0b0ef5ff-ab67-4385-9f92-8f37730a0874" providerId="ADAL" clId="{FC276E95-8973-4F79-84F3-5AD6ABAC96C3}" dt="2021-12-12T10:02:29.606" v="2797" actId="478"/>
          <ac:spMkLst>
            <pc:docMk/>
            <pc:sldMk cId="1961957771" sldId="331"/>
            <ac:spMk id="31" creationId="{8E53D830-60B8-403C-8BF2-B48513D4929C}"/>
          </ac:spMkLst>
        </pc:spChg>
        <pc:spChg chg="del">
          <ac:chgData name="Tomer Lior" userId="0b0ef5ff-ab67-4385-9f92-8f37730a0874" providerId="ADAL" clId="{FC276E95-8973-4F79-84F3-5AD6ABAC96C3}" dt="2021-12-12T10:02:29.606" v="2797" actId="478"/>
          <ac:spMkLst>
            <pc:docMk/>
            <pc:sldMk cId="1961957771" sldId="331"/>
            <ac:spMk id="32" creationId="{CE37AEB9-2B84-432C-8B30-1431DFEFE283}"/>
          </ac:spMkLst>
        </pc:spChg>
        <pc:spChg chg="del">
          <ac:chgData name="Tomer Lior" userId="0b0ef5ff-ab67-4385-9f92-8f37730a0874" providerId="ADAL" clId="{FC276E95-8973-4F79-84F3-5AD6ABAC96C3}" dt="2021-12-12T10:02:29.606" v="2797" actId="478"/>
          <ac:spMkLst>
            <pc:docMk/>
            <pc:sldMk cId="1961957771" sldId="331"/>
            <ac:spMk id="33" creationId="{D9108B6A-0854-4EDE-8EF0-AE4C940CDD9B}"/>
          </ac:spMkLst>
        </pc:spChg>
        <pc:spChg chg="del">
          <ac:chgData name="Tomer Lior" userId="0b0ef5ff-ab67-4385-9f92-8f37730a0874" providerId="ADAL" clId="{FC276E95-8973-4F79-84F3-5AD6ABAC96C3}" dt="2021-12-12T10:02:29.606" v="2797" actId="478"/>
          <ac:spMkLst>
            <pc:docMk/>
            <pc:sldMk cId="1961957771" sldId="331"/>
            <ac:spMk id="34" creationId="{AFF15552-6A3A-45A2-9254-16C2E80B0A38}"/>
          </ac:spMkLst>
        </pc:spChg>
        <pc:spChg chg="del">
          <ac:chgData name="Tomer Lior" userId="0b0ef5ff-ab67-4385-9f92-8f37730a0874" providerId="ADAL" clId="{FC276E95-8973-4F79-84F3-5AD6ABAC96C3}" dt="2021-12-12T10:02:29.606" v="2797" actId="478"/>
          <ac:spMkLst>
            <pc:docMk/>
            <pc:sldMk cId="1961957771" sldId="331"/>
            <ac:spMk id="35" creationId="{B1783A32-3637-4378-B458-8B53827BACB3}"/>
          </ac:spMkLst>
        </pc:spChg>
        <pc:spChg chg="del">
          <ac:chgData name="Tomer Lior" userId="0b0ef5ff-ab67-4385-9f92-8f37730a0874" providerId="ADAL" clId="{FC276E95-8973-4F79-84F3-5AD6ABAC96C3}" dt="2021-12-12T10:02:29.606" v="2797" actId="478"/>
          <ac:spMkLst>
            <pc:docMk/>
            <pc:sldMk cId="1961957771" sldId="331"/>
            <ac:spMk id="36" creationId="{05920C19-CA96-4FF4-A150-B94D9A47D703}"/>
          </ac:spMkLst>
        </pc:spChg>
        <pc:spChg chg="del">
          <ac:chgData name="Tomer Lior" userId="0b0ef5ff-ab67-4385-9f92-8f37730a0874" providerId="ADAL" clId="{FC276E95-8973-4F79-84F3-5AD6ABAC96C3}" dt="2021-12-12T10:02:29.606" v="2797" actId="478"/>
          <ac:spMkLst>
            <pc:docMk/>
            <pc:sldMk cId="1961957771" sldId="331"/>
            <ac:spMk id="37" creationId="{DB856B72-8736-4C3B-BCC9-5075D9BB0CB9}"/>
          </ac:spMkLst>
        </pc:spChg>
        <pc:spChg chg="del">
          <ac:chgData name="Tomer Lior" userId="0b0ef5ff-ab67-4385-9f92-8f37730a0874" providerId="ADAL" clId="{FC276E95-8973-4F79-84F3-5AD6ABAC96C3}" dt="2021-12-12T10:02:29.606" v="2797" actId="478"/>
          <ac:spMkLst>
            <pc:docMk/>
            <pc:sldMk cId="1961957771" sldId="331"/>
            <ac:spMk id="38" creationId="{016A93BE-8630-45C7-8B72-02B0DBB23930}"/>
          </ac:spMkLst>
        </pc:spChg>
        <pc:spChg chg="del">
          <ac:chgData name="Tomer Lior" userId="0b0ef5ff-ab67-4385-9f92-8f37730a0874" providerId="ADAL" clId="{FC276E95-8973-4F79-84F3-5AD6ABAC96C3}" dt="2021-12-12T10:02:29.606" v="2797" actId="478"/>
          <ac:spMkLst>
            <pc:docMk/>
            <pc:sldMk cId="1961957771" sldId="331"/>
            <ac:spMk id="39" creationId="{76416820-9FD0-4CC6-8BD6-D851E94879FB}"/>
          </ac:spMkLst>
        </pc:spChg>
        <pc:spChg chg="add mod">
          <ac:chgData name="Tomer Lior" userId="0b0ef5ff-ab67-4385-9f92-8f37730a0874" providerId="ADAL" clId="{FC276E95-8973-4F79-84F3-5AD6ABAC96C3}" dt="2021-12-12T10:02:01.425" v="2788" actId="1036"/>
          <ac:spMkLst>
            <pc:docMk/>
            <pc:sldMk cId="1961957771" sldId="331"/>
            <ac:spMk id="40" creationId="{ED32791C-5A5F-45BA-AFA1-631BF88C0CAB}"/>
          </ac:spMkLst>
        </pc:spChg>
        <pc:spChg chg="add mod">
          <ac:chgData name="Tomer Lior" userId="0b0ef5ff-ab67-4385-9f92-8f37730a0874" providerId="ADAL" clId="{FC276E95-8973-4F79-84F3-5AD6ABAC96C3}" dt="2021-12-12T10:02:01.425" v="2788" actId="1036"/>
          <ac:spMkLst>
            <pc:docMk/>
            <pc:sldMk cId="1961957771" sldId="331"/>
            <ac:spMk id="41" creationId="{08B4F47D-0255-4282-B74A-F39C6405DDE8}"/>
          </ac:spMkLst>
        </pc:spChg>
        <pc:spChg chg="mod">
          <ac:chgData name="Tomer Lior" userId="0b0ef5ff-ab67-4385-9f92-8f37730a0874" providerId="ADAL" clId="{FC276E95-8973-4F79-84F3-5AD6ABAC96C3}" dt="2021-12-12T10:01:55.650" v="2781"/>
          <ac:spMkLst>
            <pc:docMk/>
            <pc:sldMk cId="1961957771" sldId="331"/>
            <ac:spMk id="43" creationId="{16FEE50B-23B0-470D-B05E-BDD4AD2ED4B7}"/>
          </ac:spMkLst>
        </pc:spChg>
        <pc:spChg chg="mod">
          <ac:chgData name="Tomer Lior" userId="0b0ef5ff-ab67-4385-9f92-8f37730a0874" providerId="ADAL" clId="{FC276E95-8973-4F79-84F3-5AD6ABAC96C3}" dt="2021-12-12T10:01:55.650" v="2781"/>
          <ac:spMkLst>
            <pc:docMk/>
            <pc:sldMk cId="1961957771" sldId="331"/>
            <ac:spMk id="44" creationId="{7494778A-1FAE-4C7A-8EBC-1787A4CFAC91}"/>
          </ac:spMkLst>
        </pc:spChg>
        <pc:spChg chg="mod">
          <ac:chgData name="Tomer Lior" userId="0b0ef5ff-ab67-4385-9f92-8f37730a0874" providerId="ADAL" clId="{FC276E95-8973-4F79-84F3-5AD6ABAC96C3}" dt="2021-12-12T10:01:55.650" v="2781"/>
          <ac:spMkLst>
            <pc:docMk/>
            <pc:sldMk cId="1961957771" sldId="331"/>
            <ac:spMk id="45" creationId="{ADC49017-A130-4A58-997E-EC00BBC97C7C}"/>
          </ac:spMkLst>
        </pc:spChg>
        <pc:spChg chg="mod">
          <ac:chgData name="Tomer Lior" userId="0b0ef5ff-ab67-4385-9f92-8f37730a0874" providerId="ADAL" clId="{FC276E95-8973-4F79-84F3-5AD6ABAC96C3}" dt="2021-12-12T10:01:55.650" v="2781"/>
          <ac:spMkLst>
            <pc:docMk/>
            <pc:sldMk cId="1961957771" sldId="331"/>
            <ac:spMk id="46" creationId="{CC46D518-8040-4899-B47B-AFCE0C732F03}"/>
          </ac:spMkLst>
        </pc:spChg>
        <pc:spChg chg="mod">
          <ac:chgData name="Tomer Lior" userId="0b0ef5ff-ab67-4385-9f92-8f37730a0874" providerId="ADAL" clId="{FC276E95-8973-4F79-84F3-5AD6ABAC96C3}" dt="2021-12-12T10:01:55.650" v="2781"/>
          <ac:spMkLst>
            <pc:docMk/>
            <pc:sldMk cId="1961957771" sldId="331"/>
            <ac:spMk id="47" creationId="{B8DCE85F-8164-42BA-BBE0-633EF29D2F7F}"/>
          </ac:spMkLst>
        </pc:spChg>
        <pc:spChg chg="mod">
          <ac:chgData name="Tomer Lior" userId="0b0ef5ff-ab67-4385-9f92-8f37730a0874" providerId="ADAL" clId="{FC276E95-8973-4F79-84F3-5AD6ABAC96C3}" dt="2021-12-12T10:01:55.650" v="2781"/>
          <ac:spMkLst>
            <pc:docMk/>
            <pc:sldMk cId="1961957771" sldId="331"/>
            <ac:spMk id="48" creationId="{D5FE3046-4BE3-43C5-809F-4EA33DC22151}"/>
          </ac:spMkLst>
        </pc:spChg>
        <pc:spChg chg="mod">
          <ac:chgData name="Tomer Lior" userId="0b0ef5ff-ab67-4385-9f92-8f37730a0874" providerId="ADAL" clId="{FC276E95-8973-4F79-84F3-5AD6ABAC96C3}" dt="2021-12-12T10:01:55.650" v="2781"/>
          <ac:spMkLst>
            <pc:docMk/>
            <pc:sldMk cId="1961957771" sldId="331"/>
            <ac:spMk id="49" creationId="{3894032B-86F9-480E-A0BF-3B1344399272}"/>
          </ac:spMkLst>
        </pc:spChg>
        <pc:spChg chg="mod">
          <ac:chgData name="Tomer Lior" userId="0b0ef5ff-ab67-4385-9f92-8f37730a0874" providerId="ADAL" clId="{FC276E95-8973-4F79-84F3-5AD6ABAC96C3}" dt="2021-12-12T10:01:55.650" v="2781"/>
          <ac:spMkLst>
            <pc:docMk/>
            <pc:sldMk cId="1961957771" sldId="331"/>
            <ac:spMk id="50" creationId="{BD59ADDC-53C8-4E0F-8DAA-97F15033F7C9}"/>
          </ac:spMkLst>
        </pc:spChg>
        <pc:spChg chg="mod">
          <ac:chgData name="Tomer Lior" userId="0b0ef5ff-ab67-4385-9f92-8f37730a0874" providerId="ADAL" clId="{FC276E95-8973-4F79-84F3-5AD6ABAC96C3}" dt="2021-12-12T10:01:55.650" v="2781"/>
          <ac:spMkLst>
            <pc:docMk/>
            <pc:sldMk cId="1961957771" sldId="331"/>
            <ac:spMk id="51" creationId="{212E9570-9E9F-4BE2-8A6F-D1122ADEBB6A}"/>
          </ac:spMkLst>
        </pc:spChg>
        <pc:spChg chg="add mod">
          <ac:chgData name="Tomer Lior" userId="0b0ef5ff-ab67-4385-9f92-8f37730a0874" providerId="ADAL" clId="{FC276E95-8973-4F79-84F3-5AD6ABAC96C3}" dt="2021-12-12T10:12:12.085" v="3028" actId="1076"/>
          <ac:spMkLst>
            <pc:docMk/>
            <pc:sldMk cId="1961957771" sldId="331"/>
            <ac:spMk id="53" creationId="{EF7F1076-6C79-4856-A6EF-56244668B9C7}"/>
          </ac:spMkLst>
        </pc:spChg>
        <pc:spChg chg="mod">
          <ac:chgData name="Tomer Lior" userId="0b0ef5ff-ab67-4385-9f92-8f37730a0874" providerId="ADAL" clId="{FC276E95-8973-4F79-84F3-5AD6ABAC96C3}" dt="2021-12-12T10:02:23.414" v="2796" actId="113"/>
          <ac:spMkLst>
            <pc:docMk/>
            <pc:sldMk cId="1961957771" sldId="331"/>
            <ac:spMk id="101" creationId="{EB6A3B11-65BA-4356-9456-08376A273F25}"/>
          </ac:spMkLst>
        </pc:spChg>
        <pc:grpChg chg="del">
          <ac:chgData name="Tomer Lior" userId="0b0ef5ff-ab67-4385-9f92-8f37730a0874" providerId="ADAL" clId="{FC276E95-8973-4F79-84F3-5AD6ABAC96C3}" dt="2021-12-12T10:01:55.202" v="2780" actId="478"/>
          <ac:grpSpMkLst>
            <pc:docMk/>
            <pc:sldMk cId="1961957771" sldId="331"/>
            <ac:grpSpMk id="16" creationId="{44443EC6-A44E-4133-A5BC-30F075338A20}"/>
          </ac:grpSpMkLst>
        </pc:grpChg>
        <pc:grpChg chg="add mod">
          <ac:chgData name="Tomer Lior" userId="0b0ef5ff-ab67-4385-9f92-8f37730a0874" providerId="ADAL" clId="{FC276E95-8973-4F79-84F3-5AD6ABAC96C3}" dt="2021-12-12T10:02:01.425" v="2788" actId="1036"/>
          <ac:grpSpMkLst>
            <pc:docMk/>
            <pc:sldMk cId="1961957771" sldId="331"/>
            <ac:grpSpMk id="42" creationId="{927ED916-839C-4682-ACCE-69361B865665}"/>
          </ac:grpSpMkLst>
        </pc:grpChg>
        <pc:picChg chg="del">
          <ac:chgData name="Tomer Lior" userId="0b0ef5ff-ab67-4385-9f92-8f37730a0874" providerId="ADAL" clId="{FC276E95-8973-4F79-84F3-5AD6ABAC96C3}" dt="2021-12-12T10:02:29.606" v="2797" actId="478"/>
          <ac:picMkLst>
            <pc:docMk/>
            <pc:sldMk cId="1961957771" sldId="331"/>
            <ac:picMk id="25" creationId="{EA8F8397-C002-466C-823A-D13D1BC7606D}"/>
          </ac:picMkLst>
        </pc:picChg>
        <pc:picChg chg="add mod">
          <ac:chgData name="Tomer Lior" userId="0b0ef5ff-ab67-4385-9f92-8f37730a0874" providerId="ADAL" clId="{FC276E95-8973-4F79-84F3-5AD6ABAC96C3}" dt="2021-12-12T10:12:15.015" v="3030" actId="1076"/>
          <ac:picMkLst>
            <pc:docMk/>
            <pc:sldMk cId="1961957771" sldId="331"/>
            <ac:picMk id="52" creationId="{DF66A880-C396-460B-B11C-50AE61F94DCA}"/>
          </ac:picMkLst>
        </pc:picChg>
      </pc:sldChg>
      <pc:sldChg chg="addSp delSp modSp add mod modAnim modNotesTx">
        <pc:chgData name="Tomer Lior" userId="0b0ef5ff-ab67-4385-9f92-8f37730a0874" providerId="ADAL" clId="{FC276E95-8973-4F79-84F3-5AD6ABAC96C3}" dt="2021-12-12T10:11:01.721" v="3026" actId="20577"/>
        <pc:sldMkLst>
          <pc:docMk/>
          <pc:sldMk cId="2643517220" sldId="332"/>
        </pc:sldMkLst>
        <pc:spChg chg="add mod">
          <ac:chgData name="Tomer Lior" userId="0b0ef5ff-ab67-4385-9f92-8f37730a0874" providerId="ADAL" clId="{FC276E95-8973-4F79-84F3-5AD6ABAC96C3}" dt="2021-12-12T10:05:51.827" v="2898" actId="1076"/>
          <ac:spMkLst>
            <pc:docMk/>
            <pc:sldMk cId="2643517220" sldId="332"/>
            <ac:spMk id="6" creationId="{62E8878F-5E06-4D2B-8A1B-DF801AF86D29}"/>
          </ac:spMkLst>
        </pc:spChg>
        <pc:spChg chg="mod">
          <ac:chgData name="Tomer Lior" userId="0b0ef5ff-ab67-4385-9f92-8f37730a0874" providerId="ADAL" clId="{FC276E95-8973-4F79-84F3-5AD6ABAC96C3}" dt="2021-12-12T10:05:48.747" v="2897" actId="1076"/>
          <ac:spMkLst>
            <pc:docMk/>
            <pc:sldMk cId="2643517220" sldId="332"/>
            <ac:spMk id="426" creationId="{00000000-0000-0000-0000-000000000000}"/>
          </ac:spMkLst>
        </pc:spChg>
        <pc:picChg chg="add del mod">
          <ac:chgData name="Tomer Lior" userId="0b0ef5ff-ab67-4385-9f92-8f37730a0874" providerId="ADAL" clId="{FC276E95-8973-4F79-84F3-5AD6ABAC96C3}" dt="2021-12-12T10:09:07.599" v="2905" actId="478"/>
          <ac:picMkLst>
            <pc:docMk/>
            <pc:sldMk cId="2643517220" sldId="332"/>
            <ac:picMk id="8" creationId="{97709F14-DC90-457A-980A-1EC95C2CE35B}"/>
          </ac:picMkLst>
        </pc:picChg>
        <pc:picChg chg="del">
          <ac:chgData name="Tomer Lior" userId="0b0ef5ff-ab67-4385-9f92-8f37730a0874" providerId="ADAL" clId="{FC276E95-8973-4F79-84F3-5AD6ABAC96C3}" dt="2021-12-12T10:05:32.465" v="2890" actId="478"/>
          <ac:picMkLst>
            <pc:docMk/>
            <pc:sldMk cId="2643517220" sldId="332"/>
            <ac:picMk id="17" creationId="{B5389E9E-CF48-4A02-905B-1DC9177C9773}"/>
          </ac:picMkLst>
        </pc:picChg>
        <pc:picChg chg="del">
          <ac:chgData name="Tomer Lior" userId="0b0ef5ff-ab67-4385-9f92-8f37730a0874" providerId="ADAL" clId="{FC276E95-8973-4F79-84F3-5AD6ABAC96C3}" dt="2021-12-12T10:05:31.085" v="2888" actId="478"/>
          <ac:picMkLst>
            <pc:docMk/>
            <pc:sldMk cId="2643517220" sldId="332"/>
            <ac:picMk id="18" creationId="{2DB1E2CD-AFA8-4242-9F87-D29FC29A7CB3}"/>
          </ac:picMkLst>
        </pc:picChg>
        <pc:picChg chg="del">
          <ac:chgData name="Tomer Lior" userId="0b0ef5ff-ab67-4385-9f92-8f37730a0874" providerId="ADAL" clId="{FC276E95-8973-4F79-84F3-5AD6ABAC96C3}" dt="2021-12-12T10:05:31.602" v="2889" actId="478"/>
          <ac:picMkLst>
            <pc:docMk/>
            <pc:sldMk cId="2643517220" sldId="332"/>
            <ac:picMk id="19" creationId="{3AC741AC-B2DB-4A0D-867F-A15F669F2DC0}"/>
          </ac:picMkLst>
        </pc:picChg>
        <pc:picChg chg="add mod">
          <ac:chgData name="Tomer Lior" userId="0b0ef5ff-ab67-4385-9f92-8f37730a0874" providerId="ADAL" clId="{FC276E95-8973-4F79-84F3-5AD6ABAC96C3}" dt="2021-12-12T10:09:05.825" v="2904" actId="108"/>
          <ac:picMkLst>
            <pc:docMk/>
            <pc:sldMk cId="2643517220" sldId="332"/>
            <ac:picMk id="2050" creationId="{B785B10B-C693-4AC4-9C34-54A3F86C89AD}"/>
          </ac:picMkLst>
        </pc:picChg>
      </pc:sldChg>
      <pc:sldChg chg="modSp add mod modNotesTx">
        <pc:chgData name="Tomer Lior" userId="0b0ef5ff-ab67-4385-9f92-8f37730a0874" providerId="ADAL" clId="{FC276E95-8973-4F79-84F3-5AD6ABAC96C3}" dt="2021-12-12T10:15:41.903" v="3090" actId="20577"/>
        <pc:sldMkLst>
          <pc:docMk/>
          <pc:sldMk cId="3358873193" sldId="333"/>
        </pc:sldMkLst>
        <pc:spChg chg="mod">
          <ac:chgData name="Tomer Lior" userId="0b0ef5ff-ab67-4385-9f92-8f37730a0874" providerId="ADAL" clId="{FC276E95-8973-4F79-84F3-5AD6ABAC96C3}" dt="2021-12-12T10:15:41.903" v="3090" actId="20577"/>
          <ac:spMkLst>
            <pc:docMk/>
            <pc:sldMk cId="3358873193" sldId="333"/>
            <ac:spMk id="242" creationId="{00000000-0000-0000-0000-000000000000}"/>
          </ac:spMkLst>
        </pc:spChg>
        <pc:spChg chg="mod">
          <ac:chgData name="Tomer Lior" userId="0b0ef5ff-ab67-4385-9f92-8f37730a0874" providerId="ADAL" clId="{FC276E95-8973-4F79-84F3-5AD6ABAC96C3}" dt="2021-12-12T10:13:06.866" v="3039" actId="108"/>
          <ac:spMkLst>
            <pc:docMk/>
            <pc:sldMk cId="3358873193" sldId="333"/>
            <ac:spMk id="246" creationId="{00000000-0000-0000-0000-000000000000}"/>
          </ac:spMkLst>
        </pc:spChg>
        <pc:spChg chg="mod">
          <ac:chgData name="Tomer Lior" userId="0b0ef5ff-ab67-4385-9f92-8f37730a0874" providerId="ADAL" clId="{FC276E95-8973-4F79-84F3-5AD6ABAC96C3}" dt="2021-12-12T10:12:57.558" v="3037" actId="207"/>
          <ac:spMkLst>
            <pc:docMk/>
            <pc:sldMk cId="3358873193" sldId="333"/>
            <ac:spMk id="249" creationId="{00000000-0000-0000-0000-000000000000}"/>
          </ac:spMkLst>
        </pc:spChg>
        <pc:spChg chg="mod">
          <ac:chgData name="Tomer Lior" userId="0b0ef5ff-ab67-4385-9f92-8f37730a0874" providerId="ADAL" clId="{FC276E95-8973-4F79-84F3-5AD6ABAC96C3}" dt="2021-12-12T10:12:54.034" v="3035" actId="207"/>
          <ac:spMkLst>
            <pc:docMk/>
            <pc:sldMk cId="3358873193" sldId="333"/>
            <ac:spMk id="250" creationId="{00000000-0000-0000-0000-000000000000}"/>
          </ac:spMkLst>
        </pc:spChg>
        <pc:cxnChg chg="mod">
          <ac:chgData name="Tomer Lior" userId="0b0ef5ff-ab67-4385-9f92-8f37730a0874" providerId="ADAL" clId="{FC276E95-8973-4F79-84F3-5AD6ABAC96C3}" dt="2021-12-12T10:13:01.658" v="3038" actId="14100"/>
          <ac:cxnSpMkLst>
            <pc:docMk/>
            <pc:sldMk cId="3358873193" sldId="333"/>
            <ac:cxnSpMk id="243" creationId="{00000000-0000-0000-0000-000000000000}"/>
          </ac:cxnSpMkLst>
        </pc:cxnChg>
      </pc:sldChg>
      <pc:sldChg chg="addSp delSp modSp add mod modAnim modNotesTx">
        <pc:chgData name="Tomer Lior" userId="0b0ef5ff-ab67-4385-9f92-8f37730a0874" providerId="ADAL" clId="{FC276E95-8973-4F79-84F3-5AD6ABAC96C3}" dt="2021-12-13T09:09:36.787" v="5071" actId="208"/>
        <pc:sldMkLst>
          <pc:docMk/>
          <pc:sldMk cId="2991023726" sldId="334"/>
        </pc:sldMkLst>
        <pc:spChg chg="mod">
          <ac:chgData name="Tomer Lior" userId="0b0ef5ff-ab67-4385-9f92-8f37730a0874" providerId="ADAL" clId="{FC276E95-8973-4F79-84F3-5AD6ABAC96C3}" dt="2021-12-12T10:16:09.561" v="3100" actId="6549"/>
          <ac:spMkLst>
            <pc:docMk/>
            <pc:sldMk cId="2991023726" sldId="334"/>
            <ac:spMk id="14" creationId="{B6C75793-1A52-417F-865A-1A1433F2EC34}"/>
          </ac:spMkLst>
        </pc:spChg>
        <pc:spChg chg="mod">
          <ac:chgData name="Tomer Lior" userId="0b0ef5ff-ab67-4385-9f92-8f37730a0874" providerId="ADAL" clId="{FC276E95-8973-4F79-84F3-5AD6ABAC96C3}" dt="2021-12-13T09:09:36.787" v="5071" actId="208"/>
          <ac:spMkLst>
            <pc:docMk/>
            <pc:sldMk cId="2991023726" sldId="334"/>
            <ac:spMk id="18" creationId="{78A0DE6D-677C-4156-99BB-FC71DEFD6B40}"/>
          </ac:spMkLst>
        </pc:spChg>
        <pc:spChg chg="mod">
          <ac:chgData name="Tomer Lior" userId="0b0ef5ff-ab67-4385-9f92-8f37730a0874" providerId="ADAL" clId="{FC276E95-8973-4F79-84F3-5AD6ABAC96C3}" dt="2021-12-13T09:09:36.787" v="5071" actId="208"/>
          <ac:spMkLst>
            <pc:docMk/>
            <pc:sldMk cId="2991023726" sldId="334"/>
            <ac:spMk id="19" creationId="{E11B38F9-081B-4CD5-A324-C057320F6096}"/>
          </ac:spMkLst>
        </pc:spChg>
        <pc:spChg chg="mod">
          <ac:chgData name="Tomer Lior" userId="0b0ef5ff-ab67-4385-9f92-8f37730a0874" providerId="ADAL" clId="{FC276E95-8973-4F79-84F3-5AD6ABAC96C3}" dt="2021-12-13T09:09:36.787" v="5071" actId="208"/>
          <ac:spMkLst>
            <pc:docMk/>
            <pc:sldMk cId="2991023726" sldId="334"/>
            <ac:spMk id="20" creationId="{04DEA7A0-BBBB-46D5-817D-C9FA1B173EA1}"/>
          </ac:spMkLst>
        </pc:spChg>
        <pc:spChg chg="mod">
          <ac:chgData name="Tomer Lior" userId="0b0ef5ff-ab67-4385-9f92-8f37730a0874" providerId="ADAL" clId="{FC276E95-8973-4F79-84F3-5AD6ABAC96C3}" dt="2021-12-13T09:09:36.787" v="5071" actId="208"/>
          <ac:spMkLst>
            <pc:docMk/>
            <pc:sldMk cId="2991023726" sldId="334"/>
            <ac:spMk id="21" creationId="{51F2802A-7F90-4639-989A-0F02852034A3}"/>
          </ac:spMkLst>
        </pc:spChg>
        <pc:spChg chg="mod">
          <ac:chgData name="Tomer Lior" userId="0b0ef5ff-ab67-4385-9f92-8f37730a0874" providerId="ADAL" clId="{FC276E95-8973-4F79-84F3-5AD6ABAC96C3}" dt="2021-12-13T09:09:36.787" v="5071" actId="208"/>
          <ac:spMkLst>
            <pc:docMk/>
            <pc:sldMk cId="2991023726" sldId="334"/>
            <ac:spMk id="22" creationId="{EA8F0C01-4B56-4F14-A81B-C85803D29BC3}"/>
          </ac:spMkLst>
        </pc:spChg>
        <pc:spChg chg="mod">
          <ac:chgData name="Tomer Lior" userId="0b0ef5ff-ab67-4385-9f92-8f37730a0874" providerId="ADAL" clId="{FC276E95-8973-4F79-84F3-5AD6ABAC96C3}" dt="2021-12-13T09:09:36.787" v="5071" actId="208"/>
          <ac:spMkLst>
            <pc:docMk/>
            <pc:sldMk cId="2991023726" sldId="334"/>
            <ac:spMk id="23" creationId="{7606903E-70B6-483C-A0CB-9DF0BA7346F9}"/>
          </ac:spMkLst>
        </pc:spChg>
        <pc:spChg chg="mod">
          <ac:chgData name="Tomer Lior" userId="0b0ef5ff-ab67-4385-9f92-8f37730a0874" providerId="ADAL" clId="{FC276E95-8973-4F79-84F3-5AD6ABAC96C3}" dt="2021-12-13T09:09:36.787" v="5071" actId="208"/>
          <ac:spMkLst>
            <pc:docMk/>
            <pc:sldMk cId="2991023726" sldId="334"/>
            <ac:spMk id="24" creationId="{ADD749B1-4007-4DE4-938A-AA176DD80532}"/>
          </ac:spMkLst>
        </pc:spChg>
        <pc:spChg chg="mod">
          <ac:chgData name="Tomer Lior" userId="0b0ef5ff-ab67-4385-9f92-8f37730a0874" providerId="ADAL" clId="{FC276E95-8973-4F79-84F3-5AD6ABAC96C3}" dt="2021-12-13T09:09:36.787" v="5071" actId="208"/>
          <ac:spMkLst>
            <pc:docMk/>
            <pc:sldMk cId="2991023726" sldId="334"/>
            <ac:spMk id="25" creationId="{5D54DEAD-B52B-48B9-8632-A61C9AB5C2A8}"/>
          </ac:spMkLst>
        </pc:spChg>
        <pc:spChg chg="mod">
          <ac:chgData name="Tomer Lior" userId="0b0ef5ff-ab67-4385-9f92-8f37730a0874" providerId="ADAL" clId="{FC276E95-8973-4F79-84F3-5AD6ABAC96C3}" dt="2021-12-13T09:09:36.787" v="5071" actId="208"/>
          <ac:spMkLst>
            <pc:docMk/>
            <pc:sldMk cId="2991023726" sldId="334"/>
            <ac:spMk id="26" creationId="{12EC1D90-AE70-4DD8-AFCC-D0936315E9F8}"/>
          </ac:spMkLst>
        </pc:spChg>
        <pc:spChg chg="mod">
          <ac:chgData name="Tomer Lior" userId="0b0ef5ff-ab67-4385-9f92-8f37730a0874" providerId="ADAL" clId="{FC276E95-8973-4F79-84F3-5AD6ABAC96C3}" dt="2021-12-13T09:09:36.787" v="5071" actId="208"/>
          <ac:spMkLst>
            <pc:docMk/>
            <pc:sldMk cId="2991023726" sldId="334"/>
            <ac:spMk id="27" creationId="{5678892B-2813-4E13-BEC6-18054D854604}"/>
          </ac:spMkLst>
        </pc:spChg>
        <pc:spChg chg="mod">
          <ac:chgData name="Tomer Lior" userId="0b0ef5ff-ab67-4385-9f92-8f37730a0874" providerId="ADAL" clId="{FC276E95-8973-4F79-84F3-5AD6ABAC96C3}" dt="2021-12-13T09:09:36.787" v="5071" actId="208"/>
          <ac:spMkLst>
            <pc:docMk/>
            <pc:sldMk cId="2991023726" sldId="334"/>
            <ac:spMk id="28" creationId="{565D7654-CEA5-4FDC-84F0-57917DAE598A}"/>
          </ac:spMkLst>
        </pc:spChg>
        <pc:spChg chg="mod">
          <ac:chgData name="Tomer Lior" userId="0b0ef5ff-ab67-4385-9f92-8f37730a0874" providerId="ADAL" clId="{FC276E95-8973-4F79-84F3-5AD6ABAC96C3}" dt="2021-12-13T09:09:36.787" v="5071" actId="208"/>
          <ac:spMkLst>
            <pc:docMk/>
            <pc:sldMk cId="2991023726" sldId="334"/>
            <ac:spMk id="29" creationId="{347D8B00-5AD1-46AA-B5E5-C2F6C5B009C8}"/>
          </ac:spMkLst>
        </pc:spChg>
        <pc:spChg chg="mod">
          <ac:chgData name="Tomer Lior" userId="0b0ef5ff-ab67-4385-9f92-8f37730a0874" providerId="ADAL" clId="{FC276E95-8973-4F79-84F3-5AD6ABAC96C3}" dt="2021-12-13T09:09:36.787" v="5071" actId="208"/>
          <ac:spMkLst>
            <pc:docMk/>
            <pc:sldMk cId="2991023726" sldId="334"/>
            <ac:spMk id="30" creationId="{D5FA4248-7D04-4F1A-A66B-EF1A017488BF}"/>
          </ac:spMkLst>
        </pc:spChg>
        <pc:spChg chg="mod">
          <ac:chgData name="Tomer Lior" userId="0b0ef5ff-ab67-4385-9f92-8f37730a0874" providerId="ADAL" clId="{FC276E95-8973-4F79-84F3-5AD6ABAC96C3}" dt="2021-12-13T09:09:36.787" v="5071" actId="208"/>
          <ac:spMkLst>
            <pc:docMk/>
            <pc:sldMk cId="2991023726" sldId="334"/>
            <ac:spMk id="31" creationId="{2193142D-C916-4C89-9141-6DAA7DEDB7D0}"/>
          </ac:spMkLst>
        </pc:spChg>
        <pc:spChg chg="mod">
          <ac:chgData name="Tomer Lior" userId="0b0ef5ff-ab67-4385-9f92-8f37730a0874" providerId="ADAL" clId="{FC276E95-8973-4F79-84F3-5AD6ABAC96C3}" dt="2021-12-13T09:09:36.787" v="5071" actId="208"/>
          <ac:spMkLst>
            <pc:docMk/>
            <pc:sldMk cId="2991023726" sldId="334"/>
            <ac:spMk id="32" creationId="{E6A9E5CF-C5A9-40B6-95B1-CC70003E5FF4}"/>
          </ac:spMkLst>
        </pc:spChg>
        <pc:spChg chg="mod">
          <ac:chgData name="Tomer Lior" userId="0b0ef5ff-ab67-4385-9f92-8f37730a0874" providerId="ADAL" clId="{FC276E95-8973-4F79-84F3-5AD6ABAC96C3}" dt="2021-12-12T11:15:44.298" v="4715" actId="207"/>
          <ac:spMkLst>
            <pc:docMk/>
            <pc:sldMk cId="2991023726" sldId="334"/>
            <ac:spMk id="101" creationId="{EB6A3B11-65BA-4356-9456-08376A273F25}"/>
          </ac:spMkLst>
        </pc:spChg>
        <pc:grpChg chg="add mod">
          <ac:chgData name="Tomer Lior" userId="0b0ef5ff-ab67-4385-9f92-8f37730a0874" providerId="ADAL" clId="{FC276E95-8973-4F79-84F3-5AD6ABAC96C3}" dt="2021-12-12T10:19:52.511" v="3144" actId="1076"/>
          <ac:grpSpMkLst>
            <pc:docMk/>
            <pc:sldMk cId="2991023726" sldId="334"/>
            <ac:grpSpMk id="17" creationId="{417E5F95-EAF2-468A-9B11-A3CBC731F836}"/>
          </ac:grpSpMkLst>
        </pc:grpChg>
        <pc:picChg chg="add mod">
          <ac:chgData name="Tomer Lior" userId="0b0ef5ff-ab67-4385-9f92-8f37730a0874" providerId="ADAL" clId="{FC276E95-8973-4F79-84F3-5AD6ABAC96C3}" dt="2021-12-12T10:19:39.379" v="3139" actId="1076"/>
          <ac:picMkLst>
            <pc:docMk/>
            <pc:sldMk cId="2991023726" sldId="334"/>
            <ac:picMk id="3" creationId="{5DF21E76-0983-4FA3-92D1-6328DF0D2774}"/>
          </ac:picMkLst>
        </pc:picChg>
        <pc:picChg chg="add del mod">
          <ac:chgData name="Tomer Lior" userId="0b0ef5ff-ab67-4385-9f92-8f37730a0874" providerId="ADAL" clId="{FC276E95-8973-4F79-84F3-5AD6ABAC96C3}" dt="2021-12-12T10:18:31.103" v="3126" actId="478"/>
          <ac:picMkLst>
            <pc:docMk/>
            <pc:sldMk cId="2991023726" sldId="334"/>
            <ac:picMk id="13" creationId="{74346357-60B1-4204-8D4F-6EFCD461D7D7}"/>
          </ac:picMkLst>
        </pc:picChg>
        <pc:picChg chg="del">
          <ac:chgData name="Tomer Lior" userId="0b0ef5ff-ab67-4385-9f92-8f37730a0874" providerId="ADAL" clId="{FC276E95-8973-4F79-84F3-5AD6ABAC96C3}" dt="2021-12-12T10:16:48.260" v="3118" actId="478"/>
          <ac:picMkLst>
            <pc:docMk/>
            <pc:sldMk cId="2991023726" sldId="334"/>
            <ac:picMk id="70" creationId="{D14193C7-C860-43A2-8004-F99435CC1B2A}"/>
          </ac:picMkLst>
        </pc:picChg>
        <pc:picChg chg="add del">
          <ac:chgData name="Tomer Lior" userId="0b0ef5ff-ab67-4385-9f92-8f37730a0874" providerId="ADAL" clId="{FC276E95-8973-4F79-84F3-5AD6ABAC96C3}" dt="2021-12-12T10:17:41.421" v="3123"/>
          <ac:picMkLst>
            <pc:docMk/>
            <pc:sldMk cId="2991023726" sldId="334"/>
            <ac:picMk id="3074" creationId="{34E50761-D1F6-4734-A822-8D6ABAEEB05F}"/>
          </ac:picMkLst>
        </pc:picChg>
      </pc:sldChg>
      <pc:sldChg chg="delSp modSp add mod delAnim modAnim modNotesTx">
        <pc:chgData name="Tomer Lior" userId="0b0ef5ff-ab67-4385-9f92-8f37730a0874" providerId="ADAL" clId="{FC276E95-8973-4F79-84F3-5AD6ABAC96C3}" dt="2021-12-13T09:10:28.008" v="5079" actId="20577"/>
        <pc:sldMkLst>
          <pc:docMk/>
          <pc:sldMk cId="4138462322" sldId="335"/>
        </pc:sldMkLst>
        <pc:spChg chg="mod">
          <ac:chgData name="Tomer Lior" userId="0b0ef5ff-ab67-4385-9f92-8f37730a0874" providerId="ADAL" clId="{FC276E95-8973-4F79-84F3-5AD6ABAC96C3}" dt="2021-12-12T11:17:51.467" v="4751" actId="208"/>
          <ac:spMkLst>
            <pc:docMk/>
            <pc:sldMk cId="4138462322" sldId="335"/>
            <ac:spMk id="18" creationId="{78A0DE6D-677C-4156-99BB-FC71DEFD6B40}"/>
          </ac:spMkLst>
        </pc:spChg>
        <pc:spChg chg="mod">
          <ac:chgData name="Tomer Lior" userId="0b0ef5ff-ab67-4385-9f92-8f37730a0874" providerId="ADAL" clId="{FC276E95-8973-4F79-84F3-5AD6ABAC96C3}" dt="2021-12-12T11:17:51.467" v="4751" actId="208"/>
          <ac:spMkLst>
            <pc:docMk/>
            <pc:sldMk cId="4138462322" sldId="335"/>
            <ac:spMk id="19" creationId="{E11B38F9-081B-4CD5-A324-C057320F6096}"/>
          </ac:spMkLst>
        </pc:spChg>
        <pc:spChg chg="mod">
          <ac:chgData name="Tomer Lior" userId="0b0ef5ff-ab67-4385-9f92-8f37730a0874" providerId="ADAL" clId="{FC276E95-8973-4F79-84F3-5AD6ABAC96C3}" dt="2021-12-12T11:17:51.467" v="4751" actId="208"/>
          <ac:spMkLst>
            <pc:docMk/>
            <pc:sldMk cId="4138462322" sldId="335"/>
            <ac:spMk id="20" creationId="{04DEA7A0-BBBB-46D5-817D-C9FA1B173EA1}"/>
          </ac:spMkLst>
        </pc:spChg>
        <pc:spChg chg="mod">
          <ac:chgData name="Tomer Lior" userId="0b0ef5ff-ab67-4385-9f92-8f37730a0874" providerId="ADAL" clId="{FC276E95-8973-4F79-84F3-5AD6ABAC96C3}" dt="2021-12-12T11:17:51.467" v="4751" actId="208"/>
          <ac:spMkLst>
            <pc:docMk/>
            <pc:sldMk cId="4138462322" sldId="335"/>
            <ac:spMk id="21" creationId="{51F2802A-7F90-4639-989A-0F02852034A3}"/>
          </ac:spMkLst>
        </pc:spChg>
        <pc:spChg chg="mod">
          <ac:chgData name="Tomer Lior" userId="0b0ef5ff-ab67-4385-9f92-8f37730a0874" providerId="ADAL" clId="{FC276E95-8973-4F79-84F3-5AD6ABAC96C3}" dt="2021-12-12T11:17:51.467" v="4751" actId="208"/>
          <ac:spMkLst>
            <pc:docMk/>
            <pc:sldMk cId="4138462322" sldId="335"/>
            <ac:spMk id="22" creationId="{EA8F0C01-4B56-4F14-A81B-C85803D29BC3}"/>
          </ac:spMkLst>
        </pc:spChg>
        <pc:spChg chg="mod">
          <ac:chgData name="Tomer Lior" userId="0b0ef5ff-ab67-4385-9f92-8f37730a0874" providerId="ADAL" clId="{FC276E95-8973-4F79-84F3-5AD6ABAC96C3}" dt="2021-12-12T11:17:51.467" v="4751" actId="208"/>
          <ac:spMkLst>
            <pc:docMk/>
            <pc:sldMk cId="4138462322" sldId="335"/>
            <ac:spMk id="23" creationId="{7606903E-70B6-483C-A0CB-9DF0BA7346F9}"/>
          </ac:spMkLst>
        </pc:spChg>
        <pc:spChg chg="mod">
          <ac:chgData name="Tomer Lior" userId="0b0ef5ff-ab67-4385-9f92-8f37730a0874" providerId="ADAL" clId="{FC276E95-8973-4F79-84F3-5AD6ABAC96C3}" dt="2021-12-12T11:17:51.467" v="4751" actId="208"/>
          <ac:spMkLst>
            <pc:docMk/>
            <pc:sldMk cId="4138462322" sldId="335"/>
            <ac:spMk id="24" creationId="{ADD749B1-4007-4DE4-938A-AA176DD80532}"/>
          </ac:spMkLst>
        </pc:spChg>
        <pc:spChg chg="mod">
          <ac:chgData name="Tomer Lior" userId="0b0ef5ff-ab67-4385-9f92-8f37730a0874" providerId="ADAL" clId="{FC276E95-8973-4F79-84F3-5AD6ABAC96C3}" dt="2021-12-12T11:17:51.467" v="4751" actId="208"/>
          <ac:spMkLst>
            <pc:docMk/>
            <pc:sldMk cId="4138462322" sldId="335"/>
            <ac:spMk id="25" creationId="{5D54DEAD-B52B-48B9-8632-A61C9AB5C2A8}"/>
          </ac:spMkLst>
        </pc:spChg>
        <pc:spChg chg="mod">
          <ac:chgData name="Tomer Lior" userId="0b0ef5ff-ab67-4385-9f92-8f37730a0874" providerId="ADAL" clId="{FC276E95-8973-4F79-84F3-5AD6ABAC96C3}" dt="2021-12-12T11:17:51.467" v="4751" actId="208"/>
          <ac:spMkLst>
            <pc:docMk/>
            <pc:sldMk cId="4138462322" sldId="335"/>
            <ac:spMk id="26" creationId="{12EC1D90-AE70-4DD8-AFCC-D0936315E9F8}"/>
          </ac:spMkLst>
        </pc:spChg>
        <pc:spChg chg="mod">
          <ac:chgData name="Tomer Lior" userId="0b0ef5ff-ab67-4385-9f92-8f37730a0874" providerId="ADAL" clId="{FC276E95-8973-4F79-84F3-5AD6ABAC96C3}" dt="2021-12-12T11:17:51.467" v="4751" actId="208"/>
          <ac:spMkLst>
            <pc:docMk/>
            <pc:sldMk cId="4138462322" sldId="335"/>
            <ac:spMk id="27" creationId="{5678892B-2813-4E13-BEC6-18054D854604}"/>
          </ac:spMkLst>
        </pc:spChg>
        <pc:spChg chg="mod">
          <ac:chgData name="Tomer Lior" userId="0b0ef5ff-ab67-4385-9f92-8f37730a0874" providerId="ADAL" clId="{FC276E95-8973-4F79-84F3-5AD6ABAC96C3}" dt="2021-12-12T11:17:51.467" v="4751" actId="208"/>
          <ac:spMkLst>
            <pc:docMk/>
            <pc:sldMk cId="4138462322" sldId="335"/>
            <ac:spMk id="28" creationId="{565D7654-CEA5-4FDC-84F0-57917DAE598A}"/>
          </ac:spMkLst>
        </pc:spChg>
        <pc:spChg chg="mod">
          <ac:chgData name="Tomer Lior" userId="0b0ef5ff-ab67-4385-9f92-8f37730a0874" providerId="ADAL" clId="{FC276E95-8973-4F79-84F3-5AD6ABAC96C3}" dt="2021-12-12T11:17:51.467" v="4751" actId="208"/>
          <ac:spMkLst>
            <pc:docMk/>
            <pc:sldMk cId="4138462322" sldId="335"/>
            <ac:spMk id="29" creationId="{347D8B00-5AD1-46AA-B5E5-C2F6C5B009C8}"/>
          </ac:spMkLst>
        </pc:spChg>
        <pc:spChg chg="mod">
          <ac:chgData name="Tomer Lior" userId="0b0ef5ff-ab67-4385-9f92-8f37730a0874" providerId="ADAL" clId="{FC276E95-8973-4F79-84F3-5AD6ABAC96C3}" dt="2021-12-12T11:17:51.467" v="4751" actId="208"/>
          <ac:spMkLst>
            <pc:docMk/>
            <pc:sldMk cId="4138462322" sldId="335"/>
            <ac:spMk id="30" creationId="{D5FA4248-7D04-4F1A-A66B-EF1A017488BF}"/>
          </ac:spMkLst>
        </pc:spChg>
        <pc:spChg chg="mod">
          <ac:chgData name="Tomer Lior" userId="0b0ef5ff-ab67-4385-9f92-8f37730a0874" providerId="ADAL" clId="{FC276E95-8973-4F79-84F3-5AD6ABAC96C3}" dt="2021-12-12T11:17:51.467" v="4751" actId="208"/>
          <ac:spMkLst>
            <pc:docMk/>
            <pc:sldMk cId="4138462322" sldId="335"/>
            <ac:spMk id="31" creationId="{2193142D-C916-4C89-9141-6DAA7DEDB7D0}"/>
          </ac:spMkLst>
        </pc:spChg>
        <pc:spChg chg="mod">
          <ac:chgData name="Tomer Lior" userId="0b0ef5ff-ab67-4385-9f92-8f37730a0874" providerId="ADAL" clId="{FC276E95-8973-4F79-84F3-5AD6ABAC96C3}" dt="2021-12-12T11:17:51.467" v="4751" actId="208"/>
          <ac:spMkLst>
            <pc:docMk/>
            <pc:sldMk cId="4138462322" sldId="335"/>
            <ac:spMk id="32" creationId="{E6A9E5CF-C5A9-40B6-95B1-CC70003E5FF4}"/>
          </ac:spMkLst>
        </pc:spChg>
        <pc:spChg chg="mod">
          <ac:chgData name="Tomer Lior" userId="0b0ef5ff-ab67-4385-9f92-8f37730a0874" providerId="ADAL" clId="{FC276E95-8973-4F79-84F3-5AD6ABAC96C3}" dt="2021-12-12T10:22:54.242" v="3317" actId="20577"/>
          <ac:spMkLst>
            <pc:docMk/>
            <pc:sldMk cId="4138462322" sldId="335"/>
            <ac:spMk id="101" creationId="{EB6A3B11-65BA-4356-9456-08376A273F25}"/>
          </ac:spMkLst>
        </pc:spChg>
        <pc:grpChg chg="mod">
          <ac:chgData name="Tomer Lior" userId="0b0ef5ff-ab67-4385-9f92-8f37730a0874" providerId="ADAL" clId="{FC276E95-8973-4F79-84F3-5AD6ABAC96C3}" dt="2021-12-12T10:23:44.166" v="3321" actId="1076"/>
          <ac:grpSpMkLst>
            <pc:docMk/>
            <pc:sldMk cId="4138462322" sldId="335"/>
            <ac:grpSpMk id="17" creationId="{417E5F95-EAF2-468A-9B11-A3CBC731F836}"/>
          </ac:grpSpMkLst>
        </pc:grpChg>
        <pc:picChg chg="del">
          <ac:chgData name="Tomer Lior" userId="0b0ef5ff-ab67-4385-9f92-8f37730a0874" providerId="ADAL" clId="{FC276E95-8973-4F79-84F3-5AD6ABAC96C3}" dt="2021-12-12T10:23:28.779" v="3320" actId="478"/>
          <ac:picMkLst>
            <pc:docMk/>
            <pc:sldMk cId="4138462322" sldId="335"/>
            <ac:picMk id="3" creationId="{5DF21E76-0983-4FA3-92D1-6328DF0D2774}"/>
          </ac:picMkLst>
        </pc:picChg>
      </pc:sldChg>
      <pc:sldChg chg="addSp delSp modSp add mod delAnim modAnim modNotesTx">
        <pc:chgData name="Tomer Lior" userId="0b0ef5ff-ab67-4385-9f92-8f37730a0874" providerId="ADAL" clId="{FC276E95-8973-4F79-84F3-5AD6ABAC96C3}" dt="2021-12-12T10:35:08.183" v="3738" actId="20577"/>
        <pc:sldMkLst>
          <pc:docMk/>
          <pc:sldMk cId="982090883" sldId="336"/>
        </pc:sldMkLst>
        <pc:spChg chg="mod">
          <ac:chgData name="Tomer Lior" userId="0b0ef5ff-ab67-4385-9f92-8f37730a0874" providerId="ADAL" clId="{FC276E95-8973-4F79-84F3-5AD6ABAC96C3}" dt="2021-12-12T10:35:08.183" v="3738" actId="20577"/>
          <ac:spMkLst>
            <pc:docMk/>
            <pc:sldMk cId="982090883" sldId="336"/>
            <ac:spMk id="14" creationId="{B6C75793-1A52-417F-865A-1A1433F2EC34}"/>
          </ac:spMkLst>
        </pc:spChg>
        <pc:spChg chg="add mod">
          <ac:chgData name="Tomer Lior" userId="0b0ef5ff-ab67-4385-9f92-8f37730a0874" providerId="ADAL" clId="{FC276E95-8973-4F79-84F3-5AD6ABAC96C3}" dt="2021-12-12T10:31:57.396" v="3377" actId="1076"/>
          <ac:spMkLst>
            <pc:docMk/>
            <pc:sldMk cId="982090883" sldId="336"/>
            <ac:spMk id="20" creationId="{CCA797A6-7F3D-4708-8C1B-A2A078ED2FDF}"/>
          </ac:spMkLst>
        </pc:spChg>
        <pc:spChg chg="del">
          <ac:chgData name="Tomer Lior" userId="0b0ef5ff-ab67-4385-9f92-8f37730a0874" providerId="ADAL" clId="{FC276E95-8973-4F79-84F3-5AD6ABAC96C3}" dt="2021-12-12T10:25:15.482" v="3328" actId="478"/>
          <ac:spMkLst>
            <pc:docMk/>
            <pc:sldMk cId="982090883" sldId="336"/>
            <ac:spMk id="53" creationId="{EF7F1076-6C79-4856-A6EF-56244668B9C7}"/>
          </ac:spMkLst>
        </pc:spChg>
        <pc:spChg chg="mod">
          <ac:chgData name="Tomer Lior" userId="0b0ef5ff-ab67-4385-9f92-8f37730a0874" providerId="ADAL" clId="{FC276E95-8973-4F79-84F3-5AD6ABAC96C3}" dt="2021-12-12T10:30:40.065" v="3358" actId="1076"/>
          <ac:spMkLst>
            <pc:docMk/>
            <pc:sldMk cId="982090883" sldId="336"/>
            <ac:spMk id="101" creationId="{EB6A3B11-65BA-4356-9456-08376A273F25}"/>
          </ac:spMkLst>
        </pc:spChg>
        <pc:picChg chg="del">
          <ac:chgData name="Tomer Lior" userId="0b0ef5ff-ab67-4385-9f92-8f37730a0874" providerId="ADAL" clId="{FC276E95-8973-4F79-84F3-5AD6ABAC96C3}" dt="2021-12-12T10:25:26.503" v="3334" actId="478"/>
          <ac:picMkLst>
            <pc:docMk/>
            <pc:sldMk cId="982090883" sldId="336"/>
            <ac:picMk id="52" creationId="{DF66A880-C396-460B-B11C-50AE61F94DCA}"/>
          </ac:picMkLst>
        </pc:picChg>
        <pc:picChg chg="add del mod">
          <ac:chgData name="Tomer Lior" userId="0b0ef5ff-ab67-4385-9f92-8f37730a0874" providerId="ADAL" clId="{FC276E95-8973-4F79-84F3-5AD6ABAC96C3}" dt="2021-12-12T10:28:50.723" v="3354" actId="478"/>
          <ac:picMkLst>
            <pc:docMk/>
            <pc:sldMk cId="982090883" sldId="336"/>
            <ac:picMk id="4098" creationId="{9540E5DE-E99F-4E75-B022-258044E29213}"/>
          </ac:picMkLst>
        </pc:picChg>
      </pc:sldChg>
      <pc:sldChg chg="addSp delSp modSp add mod delAnim modAnim modNotesTx">
        <pc:chgData name="Tomer Lior" userId="0b0ef5ff-ab67-4385-9f92-8f37730a0874" providerId="ADAL" clId="{FC276E95-8973-4F79-84F3-5AD6ABAC96C3}" dt="2021-12-15T09:58:19.248" v="5238" actId="20577"/>
        <pc:sldMkLst>
          <pc:docMk/>
          <pc:sldMk cId="3789596522" sldId="337"/>
        </pc:sldMkLst>
        <pc:spChg chg="mod">
          <ac:chgData name="Tomer Lior" userId="0b0ef5ff-ab67-4385-9f92-8f37730a0874" providerId="ADAL" clId="{FC276E95-8973-4F79-84F3-5AD6ABAC96C3}" dt="2021-12-12T10:39:02.329" v="3797" actId="20577"/>
          <ac:spMkLst>
            <pc:docMk/>
            <pc:sldMk cId="3789596522" sldId="337"/>
            <ac:spMk id="14" creationId="{B6C75793-1A52-417F-865A-1A1433F2EC34}"/>
          </ac:spMkLst>
        </pc:spChg>
        <pc:spChg chg="add mod">
          <ac:chgData name="Tomer Lior" userId="0b0ef5ff-ab67-4385-9f92-8f37730a0874" providerId="ADAL" clId="{FC276E95-8973-4F79-84F3-5AD6ABAC96C3}" dt="2021-12-15T09:58:19.248" v="5238" actId="20577"/>
          <ac:spMkLst>
            <pc:docMk/>
            <pc:sldMk cId="3789596522" sldId="337"/>
            <ac:spMk id="18" creationId="{74E16055-26C7-4103-AACD-8E31A6DE0858}"/>
          </ac:spMkLst>
        </pc:spChg>
        <pc:spChg chg="add mod">
          <ac:chgData name="Tomer Lior" userId="0b0ef5ff-ab67-4385-9f92-8f37730a0874" providerId="ADAL" clId="{FC276E95-8973-4F79-84F3-5AD6ABAC96C3}" dt="2021-12-13T09:11:24.186" v="5082" actId="208"/>
          <ac:spMkLst>
            <pc:docMk/>
            <pc:sldMk cId="3789596522" sldId="337"/>
            <ac:spMk id="19" creationId="{BC1B5C71-F0B3-4B9B-909F-0B1601602752}"/>
          </ac:spMkLst>
        </pc:spChg>
        <pc:spChg chg="del">
          <ac:chgData name="Tomer Lior" userId="0b0ef5ff-ab67-4385-9f92-8f37730a0874" providerId="ADAL" clId="{FC276E95-8973-4F79-84F3-5AD6ABAC96C3}" dt="2021-12-12T10:36:26.085" v="3743" actId="478"/>
          <ac:spMkLst>
            <pc:docMk/>
            <pc:sldMk cId="3789596522" sldId="337"/>
            <ac:spMk id="20" creationId="{CCA797A6-7F3D-4708-8C1B-A2A078ED2FDF}"/>
          </ac:spMkLst>
        </pc:spChg>
        <pc:spChg chg="add mod">
          <ac:chgData name="Tomer Lior" userId="0b0ef5ff-ab67-4385-9f92-8f37730a0874" providerId="ADAL" clId="{FC276E95-8973-4F79-84F3-5AD6ABAC96C3}" dt="2021-12-13T09:11:24.186" v="5082" actId="208"/>
          <ac:spMkLst>
            <pc:docMk/>
            <pc:sldMk cId="3789596522" sldId="337"/>
            <ac:spMk id="21" creationId="{E1C5D720-8E77-43E1-8F1B-0A8016EFCC7C}"/>
          </ac:spMkLst>
        </pc:spChg>
        <pc:spChg chg="add mod">
          <ac:chgData name="Tomer Lior" userId="0b0ef5ff-ab67-4385-9f92-8f37730a0874" providerId="ADAL" clId="{FC276E95-8973-4F79-84F3-5AD6ABAC96C3}" dt="2021-12-13T09:11:24.186" v="5082" actId="208"/>
          <ac:spMkLst>
            <pc:docMk/>
            <pc:sldMk cId="3789596522" sldId="337"/>
            <ac:spMk id="22" creationId="{3D4D5277-DBF4-4F65-BC7C-F7F18CF2F98F}"/>
          </ac:spMkLst>
        </pc:spChg>
        <pc:spChg chg="add mod">
          <ac:chgData name="Tomer Lior" userId="0b0ef5ff-ab67-4385-9f92-8f37730a0874" providerId="ADAL" clId="{FC276E95-8973-4F79-84F3-5AD6ABAC96C3}" dt="2021-12-13T09:11:24.186" v="5082" actId="208"/>
          <ac:spMkLst>
            <pc:docMk/>
            <pc:sldMk cId="3789596522" sldId="337"/>
            <ac:spMk id="23" creationId="{4B4F41F1-7E11-4A84-AEDC-04F37BEBA234}"/>
          </ac:spMkLst>
        </pc:spChg>
        <pc:spChg chg="add mod">
          <ac:chgData name="Tomer Lior" userId="0b0ef5ff-ab67-4385-9f92-8f37730a0874" providerId="ADAL" clId="{FC276E95-8973-4F79-84F3-5AD6ABAC96C3}" dt="2021-12-13T09:11:24.186" v="5082" actId="208"/>
          <ac:spMkLst>
            <pc:docMk/>
            <pc:sldMk cId="3789596522" sldId="337"/>
            <ac:spMk id="24" creationId="{B36DF6A8-8F67-44A0-9217-F3ED7864EA03}"/>
          </ac:spMkLst>
        </pc:spChg>
        <pc:spChg chg="add mod">
          <ac:chgData name="Tomer Lior" userId="0b0ef5ff-ab67-4385-9f92-8f37730a0874" providerId="ADAL" clId="{FC276E95-8973-4F79-84F3-5AD6ABAC96C3}" dt="2021-12-13T09:11:24.186" v="5082" actId="208"/>
          <ac:spMkLst>
            <pc:docMk/>
            <pc:sldMk cId="3789596522" sldId="337"/>
            <ac:spMk id="25" creationId="{86A15BAA-A891-400A-AAA6-65F362CB7200}"/>
          </ac:spMkLst>
        </pc:spChg>
        <pc:spChg chg="add mod">
          <ac:chgData name="Tomer Lior" userId="0b0ef5ff-ab67-4385-9f92-8f37730a0874" providerId="ADAL" clId="{FC276E95-8973-4F79-84F3-5AD6ABAC96C3}" dt="2021-12-13T09:11:24.186" v="5082" actId="208"/>
          <ac:spMkLst>
            <pc:docMk/>
            <pc:sldMk cId="3789596522" sldId="337"/>
            <ac:spMk id="26" creationId="{CDA31C88-AF10-4AE6-A0D8-674879F8DDE6}"/>
          </ac:spMkLst>
        </pc:spChg>
        <pc:spChg chg="add mod">
          <ac:chgData name="Tomer Lior" userId="0b0ef5ff-ab67-4385-9f92-8f37730a0874" providerId="ADAL" clId="{FC276E95-8973-4F79-84F3-5AD6ABAC96C3}" dt="2021-12-13T09:11:24.186" v="5082" actId="208"/>
          <ac:spMkLst>
            <pc:docMk/>
            <pc:sldMk cId="3789596522" sldId="337"/>
            <ac:spMk id="27" creationId="{DC6751BE-B08A-441E-A8E7-A5133DBB8D46}"/>
          </ac:spMkLst>
        </pc:spChg>
        <pc:spChg chg="add mod">
          <ac:chgData name="Tomer Lior" userId="0b0ef5ff-ab67-4385-9f92-8f37730a0874" providerId="ADAL" clId="{FC276E95-8973-4F79-84F3-5AD6ABAC96C3}" dt="2021-12-13T09:11:24.186" v="5082" actId="208"/>
          <ac:spMkLst>
            <pc:docMk/>
            <pc:sldMk cId="3789596522" sldId="337"/>
            <ac:spMk id="28" creationId="{3DEC26C6-5265-450B-B363-5F0FC82C36FB}"/>
          </ac:spMkLst>
        </pc:spChg>
        <pc:spChg chg="del">
          <ac:chgData name="Tomer Lior" userId="0b0ef5ff-ab67-4385-9f92-8f37730a0874" providerId="ADAL" clId="{FC276E95-8973-4F79-84F3-5AD6ABAC96C3}" dt="2021-12-12T10:35:17.070" v="3741" actId="478"/>
          <ac:spMkLst>
            <pc:docMk/>
            <pc:sldMk cId="3789596522" sldId="337"/>
            <ac:spMk id="101" creationId="{EB6A3B11-65BA-4356-9456-08376A273F25}"/>
          </ac:spMkLst>
        </pc:spChg>
        <pc:cxnChg chg="add mod">
          <ac:chgData name="Tomer Lior" userId="0b0ef5ff-ab67-4385-9f92-8f37730a0874" providerId="ADAL" clId="{FC276E95-8973-4F79-84F3-5AD6ABAC96C3}" dt="2021-12-13T09:11:24.186" v="5082" actId="208"/>
          <ac:cxnSpMkLst>
            <pc:docMk/>
            <pc:sldMk cId="3789596522" sldId="337"/>
            <ac:cxnSpMk id="29" creationId="{9DB22D9A-3905-49C8-B3B9-D4AA54C72EE7}"/>
          </ac:cxnSpMkLst>
        </pc:cxnChg>
        <pc:cxnChg chg="add mod">
          <ac:chgData name="Tomer Lior" userId="0b0ef5ff-ab67-4385-9f92-8f37730a0874" providerId="ADAL" clId="{FC276E95-8973-4F79-84F3-5AD6ABAC96C3}" dt="2021-12-13T09:11:24.186" v="5082" actId="208"/>
          <ac:cxnSpMkLst>
            <pc:docMk/>
            <pc:sldMk cId="3789596522" sldId="337"/>
            <ac:cxnSpMk id="30" creationId="{C09E9889-A0A0-4F5C-AB99-E8CE0A8CA51C}"/>
          </ac:cxnSpMkLst>
        </pc:cxnChg>
        <pc:cxnChg chg="add mod">
          <ac:chgData name="Tomer Lior" userId="0b0ef5ff-ab67-4385-9f92-8f37730a0874" providerId="ADAL" clId="{FC276E95-8973-4F79-84F3-5AD6ABAC96C3}" dt="2021-12-13T09:11:24.186" v="5082" actId="208"/>
          <ac:cxnSpMkLst>
            <pc:docMk/>
            <pc:sldMk cId="3789596522" sldId="337"/>
            <ac:cxnSpMk id="31" creationId="{23D09C64-9884-43A5-8E5B-8FB699C1966D}"/>
          </ac:cxnSpMkLst>
        </pc:cxnChg>
        <pc:cxnChg chg="add mod">
          <ac:chgData name="Tomer Lior" userId="0b0ef5ff-ab67-4385-9f92-8f37730a0874" providerId="ADAL" clId="{FC276E95-8973-4F79-84F3-5AD6ABAC96C3}" dt="2021-12-13T09:11:24.186" v="5082" actId="208"/>
          <ac:cxnSpMkLst>
            <pc:docMk/>
            <pc:sldMk cId="3789596522" sldId="337"/>
            <ac:cxnSpMk id="32" creationId="{B4977D6E-54D5-42A1-AAF8-22D7767B9DEA}"/>
          </ac:cxnSpMkLst>
        </pc:cxnChg>
        <pc:cxnChg chg="add mod">
          <ac:chgData name="Tomer Lior" userId="0b0ef5ff-ab67-4385-9f92-8f37730a0874" providerId="ADAL" clId="{FC276E95-8973-4F79-84F3-5AD6ABAC96C3}" dt="2021-12-13T09:11:24.186" v="5082" actId="208"/>
          <ac:cxnSpMkLst>
            <pc:docMk/>
            <pc:sldMk cId="3789596522" sldId="337"/>
            <ac:cxnSpMk id="33" creationId="{B2F42E9A-417C-45A2-A0F3-D7CAD3130A8F}"/>
          </ac:cxnSpMkLst>
        </pc:cxnChg>
        <pc:cxnChg chg="add mod">
          <ac:chgData name="Tomer Lior" userId="0b0ef5ff-ab67-4385-9f92-8f37730a0874" providerId="ADAL" clId="{FC276E95-8973-4F79-84F3-5AD6ABAC96C3}" dt="2021-12-13T09:11:24.186" v="5082" actId="208"/>
          <ac:cxnSpMkLst>
            <pc:docMk/>
            <pc:sldMk cId="3789596522" sldId="337"/>
            <ac:cxnSpMk id="34" creationId="{070EDADF-F3C4-411D-8581-79791F08C964}"/>
          </ac:cxnSpMkLst>
        </pc:cxnChg>
        <pc:cxnChg chg="add mod">
          <ac:chgData name="Tomer Lior" userId="0b0ef5ff-ab67-4385-9f92-8f37730a0874" providerId="ADAL" clId="{FC276E95-8973-4F79-84F3-5AD6ABAC96C3}" dt="2021-12-13T09:11:24.186" v="5082" actId="208"/>
          <ac:cxnSpMkLst>
            <pc:docMk/>
            <pc:sldMk cId="3789596522" sldId="337"/>
            <ac:cxnSpMk id="35" creationId="{67A77770-F1E7-43B6-91C3-B064EF60166C}"/>
          </ac:cxnSpMkLst>
        </pc:cxnChg>
        <pc:cxnChg chg="add mod">
          <ac:chgData name="Tomer Lior" userId="0b0ef5ff-ab67-4385-9f92-8f37730a0874" providerId="ADAL" clId="{FC276E95-8973-4F79-84F3-5AD6ABAC96C3}" dt="2021-12-13T09:11:24.186" v="5082" actId="208"/>
          <ac:cxnSpMkLst>
            <pc:docMk/>
            <pc:sldMk cId="3789596522" sldId="337"/>
            <ac:cxnSpMk id="36" creationId="{118A4003-9C41-411A-B5DC-6D56BBEC508D}"/>
          </ac:cxnSpMkLst>
        </pc:cxnChg>
      </pc:sldChg>
      <pc:sldChg chg="addSp delSp modSp add mod modAnim modNotesTx">
        <pc:chgData name="Tomer Lior" userId="0b0ef5ff-ab67-4385-9f92-8f37730a0874" providerId="ADAL" clId="{FC276E95-8973-4F79-84F3-5AD6ABAC96C3}" dt="2021-12-13T09:24:16.546" v="5176"/>
        <pc:sldMkLst>
          <pc:docMk/>
          <pc:sldMk cId="3598975432" sldId="338"/>
        </pc:sldMkLst>
        <pc:spChg chg="mod">
          <ac:chgData name="Tomer Lior" userId="0b0ef5ff-ab67-4385-9f92-8f37730a0874" providerId="ADAL" clId="{FC276E95-8973-4F79-84F3-5AD6ABAC96C3}" dt="2021-12-12T10:38:57.596" v="3792" actId="20577"/>
          <ac:spMkLst>
            <pc:docMk/>
            <pc:sldMk cId="3598975432" sldId="338"/>
            <ac:spMk id="14" creationId="{B6C75793-1A52-417F-865A-1A1433F2EC34}"/>
          </ac:spMkLst>
        </pc:spChg>
        <pc:spChg chg="mod">
          <ac:chgData name="Tomer Lior" userId="0b0ef5ff-ab67-4385-9f92-8f37730a0874" providerId="ADAL" clId="{FC276E95-8973-4F79-84F3-5AD6ABAC96C3}" dt="2021-12-13T09:20:07.782" v="5124" actId="255"/>
          <ac:spMkLst>
            <pc:docMk/>
            <pc:sldMk cId="3598975432" sldId="338"/>
            <ac:spMk id="26" creationId="{5B1A6E4D-23B3-4511-946B-0C4C5B93483B}"/>
          </ac:spMkLst>
        </pc:spChg>
        <pc:spChg chg="mod">
          <ac:chgData name="Tomer Lior" userId="0b0ef5ff-ab67-4385-9f92-8f37730a0874" providerId="ADAL" clId="{FC276E95-8973-4F79-84F3-5AD6ABAC96C3}" dt="2021-12-13T09:20:07.782" v="5124" actId="255"/>
          <ac:spMkLst>
            <pc:docMk/>
            <pc:sldMk cId="3598975432" sldId="338"/>
            <ac:spMk id="27" creationId="{8380139A-DF39-4E29-9190-F74E75F1DAC1}"/>
          </ac:spMkLst>
        </pc:spChg>
        <pc:spChg chg="mod">
          <ac:chgData name="Tomer Lior" userId="0b0ef5ff-ab67-4385-9f92-8f37730a0874" providerId="ADAL" clId="{FC276E95-8973-4F79-84F3-5AD6ABAC96C3}" dt="2021-12-13T09:20:07.782" v="5124" actId="255"/>
          <ac:spMkLst>
            <pc:docMk/>
            <pc:sldMk cId="3598975432" sldId="338"/>
            <ac:spMk id="28" creationId="{36C883E7-E56E-4DC4-8AA7-99A51D1D7782}"/>
          </ac:spMkLst>
        </pc:spChg>
        <pc:spChg chg="mod">
          <ac:chgData name="Tomer Lior" userId="0b0ef5ff-ab67-4385-9f92-8f37730a0874" providerId="ADAL" clId="{FC276E95-8973-4F79-84F3-5AD6ABAC96C3}" dt="2021-12-13T09:20:07.782" v="5124" actId="255"/>
          <ac:spMkLst>
            <pc:docMk/>
            <pc:sldMk cId="3598975432" sldId="338"/>
            <ac:spMk id="29" creationId="{734C4C40-D0F8-4F6E-A626-4BBAAF5DAB12}"/>
          </ac:spMkLst>
        </pc:spChg>
        <pc:spChg chg="mod">
          <ac:chgData name="Tomer Lior" userId="0b0ef5ff-ab67-4385-9f92-8f37730a0874" providerId="ADAL" clId="{FC276E95-8973-4F79-84F3-5AD6ABAC96C3}" dt="2021-12-13T09:20:07.782" v="5124" actId="255"/>
          <ac:spMkLst>
            <pc:docMk/>
            <pc:sldMk cId="3598975432" sldId="338"/>
            <ac:spMk id="30" creationId="{EA62B537-0200-4FA1-87DB-259900D5F271}"/>
          </ac:spMkLst>
        </pc:spChg>
        <pc:spChg chg="mod">
          <ac:chgData name="Tomer Lior" userId="0b0ef5ff-ab67-4385-9f92-8f37730a0874" providerId="ADAL" clId="{FC276E95-8973-4F79-84F3-5AD6ABAC96C3}" dt="2021-12-13T09:20:07.782" v="5124" actId="255"/>
          <ac:spMkLst>
            <pc:docMk/>
            <pc:sldMk cId="3598975432" sldId="338"/>
            <ac:spMk id="31" creationId="{A4C23BFC-0303-4B16-B30D-49209F7D845C}"/>
          </ac:spMkLst>
        </pc:spChg>
        <pc:spChg chg="mod">
          <ac:chgData name="Tomer Lior" userId="0b0ef5ff-ab67-4385-9f92-8f37730a0874" providerId="ADAL" clId="{FC276E95-8973-4F79-84F3-5AD6ABAC96C3}" dt="2021-12-13T09:20:07.782" v="5124" actId="255"/>
          <ac:spMkLst>
            <pc:docMk/>
            <pc:sldMk cId="3598975432" sldId="338"/>
            <ac:spMk id="32" creationId="{A3FEE4AB-C752-4A45-93CF-5982BC28047E}"/>
          </ac:spMkLst>
        </pc:spChg>
        <pc:spChg chg="mod">
          <ac:chgData name="Tomer Lior" userId="0b0ef5ff-ab67-4385-9f92-8f37730a0874" providerId="ADAL" clId="{FC276E95-8973-4F79-84F3-5AD6ABAC96C3}" dt="2021-12-13T09:20:07.782" v="5124" actId="255"/>
          <ac:spMkLst>
            <pc:docMk/>
            <pc:sldMk cId="3598975432" sldId="338"/>
            <ac:spMk id="33" creationId="{CEC3ED48-CD34-48B7-8DD7-739559A22494}"/>
          </ac:spMkLst>
        </pc:spChg>
        <pc:spChg chg="mod">
          <ac:chgData name="Tomer Lior" userId="0b0ef5ff-ab67-4385-9f92-8f37730a0874" providerId="ADAL" clId="{FC276E95-8973-4F79-84F3-5AD6ABAC96C3}" dt="2021-12-13T09:20:07.782" v="5124" actId="255"/>
          <ac:spMkLst>
            <pc:docMk/>
            <pc:sldMk cId="3598975432" sldId="338"/>
            <ac:spMk id="34" creationId="{FB8F18F3-D069-497E-B216-347745CA7B63}"/>
          </ac:spMkLst>
        </pc:spChg>
        <pc:spChg chg="mod">
          <ac:chgData name="Tomer Lior" userId="0b0ef5ff-ab67-4385-9f92-8f37730a0874" providerId="ADAL" clId="{FC276E95-8973-4F79-84F3-5AD6ABAC96C3}" dt="2021-12-13T09:20:07.782" v="5124" actId="255"/>
          <ac:spMkLst>
            <pc:docMk/>
            <pc:sldMk cId="3598975432" sldId="338"/>
            <ac:spMk id="35" creationId="{4FA54793-7157-495A-B8AA-C59FF30F6DB7}"/>
          </ac:spMkLst>
        </pc:spChg>
        <pc:spChg chg="mod">
          <ac:chgData name="Tomer Lior" userId="0b0ef5ff-ab67-4385-9f92-8f37730a0874" providerId="ADAL" clId="{FC276E95-8973-4F79-84F3-5AD6ABAC96C3}" dt="2021-12-13T09:20:07.782" v="5124" actId="255"/>
          <ac:spMkLst>
            <pc:docMk/>
            <pc:sldMk cId="3598975432" sldId="338"/>
            <ac:spMk id="36" creationId="{C26C59FA-A0FD-4487-A3FA-1091529BD195}"/>
          </ac:spMkLst>
        </pc:spChg>
        <pc:spChg chg="mod">
          <ac:chgData name="Tomer Lior" userId="0b0ef5ff-ab67-4385-9f92-8f37730a0874" providerId="ADAL" clId="{FC276E95-8973-4F79-84F3-5AD6ABAC96C3}" dt="2021-12-13T09:20:07.782" v="5124" actId="255"/>
          <ac:spMkLst>
            <pc:docMk/>
            <pc:sldMk cId="3598975432" sldId="338"/>
            <ac:spMk id="37" creationId="{3799D458-9EBE-4597-BA2F-EC7E257FC278}"/>
          </ac:spMkLst>
        </pc:spChg>
        <pc:spChg chg="mod">
          <ac:chgData name="Tomer Lior" userId="0b0ef5ff-ab67-4385-9f92-8f37730a0874" providerId="ADAL" clId="{FC276E95-8973-4F79-84F3-5AD6ABAC96C3}" dt="2021-12-13T09:20:07.782" v="5124" actId="255"/>
          <ac:spMkLst>
            <pc:docMk/>
            <pc:sldMk cId="3598975432" sldId="338"/>
            <ac:spMk id="38" creationId="{AAF730DC-106D-424C-AC29-EEFB8E9062A2}"/>
          </ac:spMkLst>
        </pc:spChg>
        <pc:spChg chg="mod">
          <ac:chgData name="Tomer Lior" userId="0b0ef5ff-ab67-4385-9f92-8f37730a0874" providerId="ADAL" clId="{FC276E95-8973-4F79-84F3-5AD6ABAC96C3}" dt="2021-12-13T09:20:07.782" v="5124" actId="255"/>
          <ac:spMkLst>
            <pc:docMk/>
            <pc:sldMk cId="3598975432" sldId="338"/>
            <ac:spMk id="39" creationId="{45D8D92B-6B61-40FE-BAA2-5AC4796AE497}"/>
          </ac:spMkLst>
        </pc:spChg>
        <pc:spChg chg="mod">
          <ac:chgData name="Tomer Lior" userId="0b0ef5ff-ab67-4385-9f92-8f37730a0874" providerId="ADAL" clId="{FC276E95-8973-4F79-84F3-5AD6ABAC96C3}" dt="2021-12-13T09:20:07.782" v="5124" actId="255"/>
          <ac:spMkLst>
            <pc:docMk/>
            <pc:sldMk cId="3598975432" sldId="338"/>
            <ac:spMk id="40" creationId="{3AE4255E-EC22-4F4A-9738-17AB7EF76A4C}"/>
          </ac:spMkLst>
        </pc:spChg>
        <pc:spChg chg="del mod">
          <ac:chgData name="Tomer Lior" userId="0b0ef5ff-ab67-4385-9f92-8f37730a0874" providerId="ADAL" clId="{FC276E95-8973-4F79-84F3-5AD6ABAC96C3}" dt="2021-12-13T09:18:06.953" v="5090" actId="478"/>
          <ac:spMkLst>
            <pc:docMk/>
            <pc:sldMk cId="3598975432" sldId="338"/>
            <ac:spMk id="43" creationId="{F279D3C5-D2FB-4CA7-983D-9E744F9D7EB3}"/>
          </ac:spMkLst>
        </pc:spChg>
        <pc:spChg chg="mod">
          <ac:chgData name="Tomer Lior" userId="0b0ef5ff-ab67-4385-9f92-8f37730a0874" providerId="ADAL" clId="{FC276E95-8973-4F79-84F3-5AD6ABAC96C3}" dt="2021-12-13T09:23:22.867" v="5168" actId="207"/>
          <ac:spMkLst>
            <pc:docMk/>
            <pc:sldMk cId="3598975432" sldId="338"/>
            <ac:spMk id="44" creationId="{1D5390BF-8CF3-4552-86ED-B38D4FC69391}"/>
          </ac:spMkLst>
        </pc:spChg>
        <pc:spChg chg="del mod">
          <ac:chgData name="Tomer Lior" userId="0b0ef5ff-ab67-4385-9f92-8f37730a0874" providerId="ADAL" clId="{FC276E95-8973-4F79-84F3-5AD6ABAC96C3}" dt="2021-12-13T09:18:08.601" v="5091" actId="478"/>
          <ac:spMkLst>
            <pc:docMk/>
            <pc:sldMk cId="3598975432" sldId="338"/>
            <ac:spMk id="45" creationId="{3DF3F4E9-6DE1-4ED0-8EC7-9B38DB4381DD}"/>
          </ac:spMkLst>
        </pc:spChg>
        <pc:spChg chg="mod">
          <ac:chgData name="Tomer Lior" userId="0b0ef5ff-ab67-4385-9f92-8f37730a0874" providerId="ADAL" clId="{FC276E95-8973-4F79-84F3-5AD6ABAC96C3}" dt="2021-12-13T09:23:22.867" v="5168" actId="207"/>
          <ac:spMkLst>
            <pc:docMk/>
            <pc:sldMk cId="3598975432" sldId="338"/>
            <ac:spMk id="46" creationId="{DC6B793D-009B-41B4-9F88-5C1AA2729C42}"/>
          </ac:spMkLst>
        </pc:spChg>
        <pc:spChg chg="del mod">
          <ac:chgData name="Tomer Lior" userId="0b0ef5ff-ab67-4385-9f92-8f37730a0874" providerId="ADAL" clId="{FC276E95-8973-4F79-84F3-5AD6ABAC96C3}" dt="2021-12-13T09:18:03.016" v="5087" actId="478"/>
          <ac:spMkLst>
            <pc:docMk/>
            <pc:sldMk cId="3598975432" sldId="338"/>
            <ac:spMk id="47" creationId="{9D842A8A-7CD9-440E-B5AF-25CB0C725051}"/>
          </ac:spMkLst>
        </pc:spChg>
        <pc:spChg chg="mod">
          <ac:chgData name="Tomer Lior" userId="0b0ef5ff-ab67-4385-9f92-8f37730a0874" providerId="ADAL" clId="{FC276E95-8973-4F79-84F3-5AD6ABAC96C3}" dt="2021-12-13T09:23:22.867" v="5168" actId="207"/>
          <ac:spMkLst>
            <pc:docMk/>
            <pc:sldMk cId="3598975432" sldId="338"/>
            <ac:spMk id="48" creationId="{4D2F7B17-C579-4702-A3EA-AE8F3D4DC1CC}"/>
          </ac:spMkLst>
        </pc:spChg>
        <pc:spChg chg="del mod">
          <ac:chgData name="Tomer Lior" userId="0b0ef5ff-ab67-4385-9f92-8f37730a0874" providerId="ADAL" clId="{FC276E95-8973-4F79-84F3-5AD6ABAC96C3}" dt="2021-12-13T09:18:22.267" v="5096" actId="478"/>
          <ac:spMkLst>
            <pc:docMk/>
            <pc:sldMk cId="3598975432" sldId="338"/>
            <ac:spMk id="49" creationId="{7D0CB7F5-79F8-4E51-B15C-241C63960340}"/>
          </ac:spMkLst>
        </pc:spChg>
        <pc:spChg chg="mod">
          <ac:chgData name="Tomer Lior" userId="0b0ef5ff-ab67-4385-9f92-8f37730a0874" providerId="ADAL" clId="{FC276E95-8973-4F79-84F3-5AD6ABAC96C3}" dt="2021-12-13T09:23:22.867" v="5168" actId="207"/>
          <ac:spMkLst>
            <pc:docMk/>
            <pc:sldMk cId="3598975432" sldId="338"/>
            <ac:spMk id="50" creationId="{24D9612A-0DC4-4590-94ED-32247D58EDE8}"/>
          </ac:spMkLst>
        </pc:spChg>
        <pc:spChg chg="del mod">
          <ac:chgData name="Tomer Lior" userId="0b0ef5ff-ab67-4385-9f92-8f37730a0874" providerId="ADAL" clId="{FC276E95-8973-4F79-84F3-5AD6ABAC96C3}" dt="2021-12-13T09:18:12.969" v="5092" actId="478"/>
          <ac:spMkLst>
            <pc:docMk/>
            <pc:sldMk cId="3598975432" sldId="338"/>
            <ac:spMk id="51" creationId="{4017E6DE-45F2-4943-85B6-997DBC1F9061}"/>
          </ac:spMkLst>
        </pc:spChg>
        <pc:spChg chg="mod">
          <ac:chgData name="Tomer Lior" userId="0b0ef5ff-ab67-4385-9f92-8f37730a0874" providerId="ADAL" clId="{FC276E95-8973-4F79-84F3-5AD6ABAC96C3}" dt="2021-12-13T09:23:22.867" v="5168" actId="207"/>
          <ac:spMkLst>
            <pc:docMk/>
            <pc:sldMk cId="3598975432" sldId="338"/>
            <ac:spMk id="52" creationId="{9DE72AF1-2B01-4D07-ACC4-E22B70E28121}"/>
          </ac:spMkLst>
        </pc:spChg>
        <pc:spChg chg="mod">
          <ac:chgData name="Tomer Lior" userId="0b0ef5ff-ab67-4385-9f92-8f37730a0874" providerId="ADAL" clId="{FC276E95-8973-4F79-84F3-5AD6ABAC96C3}" dt="2021-12-13T09:23:22.867" v="5168" actId="207"/>
          <ac:spMkLst>
            <pc:docMk/>
            <pc:sldMk cId="3598975432" sldId="338"/>
            <ac:spMk id="53" creationId="{D3CA99C7-A432-48A1-8EB7-42D55F374198}"/>
          </ac:spMkLst>
        </pc:spChg>
        <pc:spChg chg="del mod">
          <ac:chgData name="Tomer Lior" userId="0b0ef5ff-ab67-4385-9f92-8f37730a0874" providerId="ADAL" clId="{FC276E95-8973-4F79-84F3-5AD6ABAC96C3}" dt="2021-12-13T09:18:16.536" v="5094" actId="478"/>
          <ac:spMkLst>
            <pc:docMk/>
            <pc:sldMk cId="3598975432" sldId="338"/>
            <ac:spMk id="54" creationId="{004398CD-31B0-4C77-8868-6D72E9BDCD2D}"/>
          </ac:spMkLst>
        </pc:spChg>
        <pc:spChg chg="del mod">
          <ac:chgData name="Tomer Lior" userId="0b0ef5ff-ab67-4385-9f92-8f37730a0874" providerId="ADAL" clId="{FC276E95-8973-4F79-84F3-5AD6ABAC96C3}" dt="2021-12-13T09:18:15.138" v="5093" actId="478"/>
          <ac:spMkLst>
            <pc:docMk/>
            <pc:sldMk cId="3598975432" sldId="338"/>
            <ac:spMk id="55" creationId="{0AA0B20D-AA6D-4545-94ED-7DE9C98761E7}"/>
          </ac:spMkLst>
        </pc:spChg>
        <pc:spChg chg="del mod">
          <ac:chgData name="Tomer Lior" userId="0b0ef5ff-ab67-4385-9f92-8f37730a0874" providerId="ADAL" clId="{FC276E95-8973-4F79-84F3-5AD6ABAC96C3}" dt="2021-12-13T09:18:18.388" v="5095" actId="478"/>
          <ac:spMkLst>
            <pc:docMk/>
            <pc:sldMk cId="3598975432" sldId="338"/>
            <ac:spMk id="56" creationId="{6DC04AE9-FF9E-48F8-BDAA-F5913FF7C5CA}"/>
          </ac:spMkLst>
        </pc:spChg>
        <pc:spChg chg="mod">
          <ac:chgData name="Tomer Lior" userId="0b0ef5ff-ab67-4385-9f92-8f37730a0874" providerId="ADAL" clId="{FC276E95-8973-4F79-84F3-5AD6ABAC96C3}" dt="2021-12-13T09:23:22.867" v="5168" actId="207"/>
          <ac:spMkLst>
            <pc:docMk/>
            <pc:sldMk cId="3598975432" sldId="338"/>
            <ac:spMk id="57" creationId="{2724A4FC-951C-4B34-AA4E-669B86FFC7EB}"/>
          </ac:spMkLst>
        </pc:spChg>
        <pc:spChg chg="add mod">
          <ac:chgData name="Tomer Lior" userId="0b0ef5ff-ab67-4385-9f92-8f37730a0874" providerId="ADAL" clId="{FC276E95-8973-4F79-84F3-5AD6ABAC96C3}" dt="2021-12-13T09:23:22.867" v="5168" actId="207"/>
          <ac:spMkLst>
            <pc:docMk/>
            <pc:sldMk cId="3598975432" sldId="338"/>
            <ac:spMk id="58" creationId="{CBDD69F2-3058-4B46-A73E-2C3A166124D9}"/>
          </ac:spMkLst>
        </pc:spChg>
        <pc:spChg chg="mod">
          <ac:chgData name="Tomer Lior" userId="0b0ef5ff-ab67-4385-9f92-8f37730a0874" providerId="ADAL" clId="{FC276E95-8973-4F79-84F3-5AD6ABAC96C3}" dt="2021-12-12T10:39:44.908" v="3810" actId="113"/>
          <ac:spMkLst>
            <pc:docMk/>
            <pc:sldMk cId="3598975432" sldId="338"/>
            <ac:spMk id="101" creationId="{EB6A3B11-65BA-4356-9456-08376A273F25}"/>
          </ac:spMkLst>
        </pc:spChg>
        <pc:grpChg chg="add mod">
          <ac:chgData name="Tomer Lior" userId="0b0ef5ff-ab67-4385-9f92-8f37730a0874" providerId="ADAL" clId="{FC276E95-8973-4F79-84F3-5AD6ABAC96C3}" dt="2021-12-12T10:42:35.610" v="3829" actId="14100"/>
          <ac:grpSpMkLst>
            <pc:docMk/>
            <pc:sldMk cId="3598975432" sldId="338"/>
            <ac:grpSpMk id="25" creationId="{68F5119A-EBA4-40B3-BFC4-31AC3CEDF10E}"/>
          </ac:grpSpMkLst>
        </pc:grpChg>
        <pc:grpChg chg="add del mod">
          <ac:chgData name="Tomer Lior" userId="0b0ef5ff-ab67-4385-9f92-8f37730a0874" providerId="ADAL" clId="{FC276E95-8973-4F79-84F3-5AD6ABAC96C3}" dt="2021-12-13T09:23:22.867" v="5168" actId="207"/>
          <ac:grpSpMkLst>
            <pc:docMk/>
            <pc:sldMk cId="3598975432" sldId="338"/>
            <ac:grpSpMk id="42" creationId="{92B3BEAE-14A6-4758-B5AA-D946EAFA627F}"/>
          </ac:grpSpMkLst>
        </pc:grpChg>
        <pc:picChg chg="add del mod">
          <ac:chgData name="Tomer Lior" userId="0b0ef5ff-ab67-4385-9f92-8f37730a0874" providerId="ADAL" clId="{FC276E95-8973-4F79-84F3-5AD6ABAC96C3}" dt="2021-12-13T09:19:25.014" v="5112" actId="478"/>
          <ac:picMkLst>
            <pc:docMk/>
            <pc:sldMk cId="3598975432" sldId="338"/>
            <ac:picMk id="41" creationId="{465B7D0A-06F4-427C-B6A4-A77CA193A65B}"/>
          </ac:picMkLst>
        </pc:picChg>
        <pc:picChg chg="del">
          <ac:chgData name="Tomer Lior" userId="0b0ef5ff-ab67-4385-9f92-8f37730a0874" providerId="ADAL" clId="{FC276E95-8973-4F79-84F3-5AD6ABAC96C3}" dt="2021-12-12T10:39:49.048" v="3811" actId="478"/>
          <ac:picMkLst>
            <pc:docMk/>
            <pc:sldMk cId="3598975432" sldId="338"/>
            <ac:picMk id="70" creationId="{D14193C7-C860-43A2-8004-F99435CC1B2A}"/>
          </ac:picMkLst>
        </pc:picChg>
      </pc:sldChg>
      <pc:sldChg chg="addSp delSp modSp add del mod modAnim">
        <pc:chgData name="Tomer Lior" userId="0b0ef5ff-ab67-4385-9f92-8f37730a0874" providerId="ADAL" clId="{FC276E95-8973-4F79-84F3-5AD6ABAC96C3}" dt="2021-12-12T10:58:28.623" v="4372" actId="47"/>
        <pc:sldMkLst>
          <pc:docMk/>
          <pc:sldMk cId="3084311122" sldId="339"/>
        </pc:sldMkLst>
        <pc:spChg chg="mod">
          <ac:chgData name="Tomer Lior" userId="0b0ef5ff-ab67-4385-9f92-8f37730a0874" providerId="ADAL" clId="{FC276E95-8973-4F79-84F3-5AD6ABAC96C3}" dt="2021-12-12T10:45:13.138" v="3872" actId="20577"/>
          <ac:spMkLst>
            <pc:docMk/>
            <pc:sldMk cId="3084311122" sldId="339"/>
            <ac:spMk id="14" creationId="{B6C75793-1A52-417F-865A-1A1433F2EC34}"/>
          </ac:spMkLst>
        </pc:spChg>
        <pc:spChg chg="add del mod">
          <ac:chgData name="Tomer Lior" userId="0b0ef5ff-ab67-4385-9f92-8f37730a0874" providerId="ADAL" clId="{FC276E95-8973-4F79-84F3-5AD6ABAC96C3}" dt="2021-12-12T10:45:51.250" v="3884"/>
          <ac:spMkLst>
            <pc:docMk/>
            <pc:sldMk cId="3084311122" sldId="339"/>
            <ac:spMk id="42" creationId="{2E5F9941-021C-4638-A9AE-B3FCF9694579}"/>
          </ac:spMkLst>
        </pc:spChg>
        <pc:spChg chg="add mod">
          <ac:chgData name="Tomer Lior" userId="0b0ef5ff-ab67-4385-9f92-8f37730a0874" providerId="ADAL" clId="{FC276E95-8973-4F79-84F3-5AD6ABAC96C3}" dt="2021-12-12T10:45:58.670" v="3886" actId="1076"/>
          <ac:spMkLst>
            <pc:docMk/>
            <pc:sldMk cId="3084311122" sldId="339"/>
            <ac:spMk id="43" creationId="{93FEF909-90C7-4719-8FA9-A798317CA55E}"/>
          </ac:spMkLst>
        </pc:spChg>
        <pc:spChg chg="mod">
          <ac:chgData name="Tomer Lior" userId="0b0ef5ff-ab67-4385-9f92-8f37730a0874" providerId="ADAL" clId="{FC276E95-8973-4F79-84F3-5AD6ABAC96C3}" dt="2021-12-12T10:47:02.996" v="3894" actId="20577"/>
          <ac:spMkLst>
            <pc:docMk/>
            <pc:sldMk cId="3084311122" sldId="339"/>
            <ac:spMk id="101" creationId="{EB6A3B11-65BA-4356-9456-08376A273F25}"/>
          </ac:spMkLst>
        </pc:spChg>
        <pc:grpChg chg="del">
          <ac:chgData name="Tomer Lior" userId="0b0ef5ff-ab67-4385-9f92-8f37730a0874" providerId="ADAL" clId="{FC276E95-8973-4F79-84F3-5AD6ABAC96C3}" dt="2021-12-12T10:45:29.473" v="3880" actId="478"/>
          <ac:grpSpMkLst>
            <pc:docMk/>
            <pc:sldMk cId="3084311122" sldId="339"/>
            <ac:grpSpMk id="25" creationId="{68F5119A-EBA4-40B3-BFC4-31AC3CEDF10E}"/>
          </ac:grpSpMkLst>
        </pc:grpChg>
        <pc:picChg chg="del">
          <ac:chgData name="Tomer Lior" userId="0b0ef5ff-ab67-4385-9f92-8f37730a0874" providerId="ADAL" clId="{FC276E95-8973-4F79-84F3-5AD6ABAC96C3}" dt="2021-12-12T10:45:29.076" v="3879" actId="478"/>
          <ac:picMkLst>
            <pc:docMk/>
            <pc:sldMk cId="3084311122" sldId="339"/>
            <ac:picMk id="41" creationId="{465B7D0A-06F4-427C-B6A4-A77CA193A65B}"/>
          </ac:picMkLst>
        </pc:picChg>
        <pc:picChg chg="add mod">
          <ac:chgData name="Tomer Lior" userId="0b0ef5ff-ab67-4385-9f92-8f37730a0874" providerId="ADAL" clId="{FC276E95-8973-4F79-84F3-5AD6ABAC96C3}" dt="2021-12-12T10:48:25.269" v="3898" actId="1076"/>
          <ac:picMkLst>
            <pc:docMk/>
            <pc:sldMk cId="3084311122" sldId="339"/>
            <ac:picMk id="5122" creationId="{5A59524D-0DF2-4DF8-B49F-88DA28758042}"/>
          </ac:picMkLst>
        </pc:picChg>
      </pc:sldChg>
      <pc:sldChg chg="addSp delSp modSp add mod delAnim modAnim modNotesTx">
        <pc:chgData name="Tomer Lior" userId="0b0ef5ff-ab67-4385-9f92-8f37730a0874" providerId="ADAL" clId="{FC276E95-8973-4F79-84F3-5AD6ABAC96C3}" dt="2021-12-12T10:58:46.305" v="4375" actId="1076"/>
        <pc:sldMkLst>
          <pc:docMk/>
          <pc:sldMk cId="3865732138" sldId="340"/>
        </pc:sldMkLst>
        <pc:spChg chg="mod">
          <ac:chgData name="Tomer Lior" userId="0b0ef5ff-ab67-4385-9f92-8f37730a0874" providerId="ADAL" clId="{FC276E95-8973-4F79-84F3-5AD6ABAC96C3}" dt="2021-12-12T10:49:46.516" v="3986" actId="20577"/>
          <ac:spMkLst>
            <pc:docMk/>
            <pc:sldMk cId="3865732138" sldId="340"/>
            <ac:spMk id="4" creationId="{6A4C8B0D-6B54-4719-A0A6-5B95DEF7D57B}"/>
          </ac:spMkLst>
        </pc:spChg>
        <pc:spChg chg="del">
          <ac:chgData name="Tomer Lior" userId="0b0ef5ff-ab67-4385-9f92-8f37730a0874" providerId="ADAL" clId="{FC276E95-8973-4F79-84F3-5AD6ABAC96C3}" dt="2021-12-12T10:49:56.975" v="3990" actId="478"/>
          <ac:spMkLst>
            <pc:docMk/>
            <pc:sldMk cId="3865732138" sldId="340"/>
            <ac:spMk id="18" creationId="{DC8A679E-AEAF-47D8-96AC-54A955F3A9DA}"/>
          </ac:spMkLst>
        </pc:spChg>
        <pc:spChg chg="add mod">
          <ac:chgData name="Tomer Lior" userId="0b0ef5ff-ab67-4385-9f92-8f37730a0874" providerId="ADAL" clId="{FC276E95-8973-4F79-84F3-5AD6ABAC96C3}" dt="2021-12-12T10:58:36.437" v="4373" actId="1076"/>
          <ac:spMkLst>
            <pc:docMk/>
            <pc:sldMk cId="3865732138" sldId="340"/>
            <ac:spMk id="22" creationId="{D26C54F1-FC11-45F6-99B8-1287B1AC974A}"/>
          </ac:spMkLst>
        </pc:spChg>
        <pc:spChg chg="add del mod">
          <ac:chgData name="Tomer Lior" userId="0b0ef5ff-ab67-4385-9f92-8f37730a0874" providerId="ADAL" clId="{FC276E95-8973-4F79-84F3-5AD6ABAC96C3}" dt="2021-12-12T10:55:52.648" v="4340" actId="478"/>
          <ac:spMkLst>
            <pc:docMk/>
            <pc:sldMk cId="3865732138" sldId="340"/>
            <ac:spMk id="25" creationId="{17C5D3B7-402D-49F2-8C99-0124C9164828}"/>
          </ac:spMkLst>
        </pc:spChg>
        <pc:spChg chg="mod">
          <ac:chgData name="Tomer Lior" userId="0b0ef5ff-ab67-4385-9f92-8f37730a0874" providerId="ADAL" clId="{FC276E95-8973-4F79-84F3-5AD6ABAC96C3}" dt="2021-12-12T10:48:38.464" v="3900"/>
          <ac:spMkLst>
            <pc:docMk/>
            <pc:sldMk cId="3865732138" sldId="340"/>
            <ac:spMk id="349" creationId="{00000000-0000-0000-0000-000000000000}"/>
          </ac:spMkLst>
        </pc:spChg>
        <pc:spChg chg="mod">
          <ac:chgData name="Tomer Lior" userId="0b0ef5ff-ab67-4385-9f92-8f37730a0874" providerId="ADAL" clId="{FC276E95-8973-4F79-84F3-5AD6ABAC96C3}" dt="2021-12-12T10:58:41.260" v="4374" actId="1076"/>
          <ac:spMkLst>
            <pc:docMk/>
            <pc:sldMk cId="3865732138" sldId="340"/>
            <ac:spMk id="351" creationId="{00000000-0000-0000-0000-000000000000}"/>
          </ac:spMkLst>
        </pc:spChg>
        <pc:spChg chg="del">
          <ac:chgData name="Tomer Lior" userId="0b0ef5ff-ab67-4385-9f92-8f37730a0874" providerId="ADAL" clId="{FC276E95-8973-4F79-84F3-5AD6ABAC96C3}" dt="2021-12-12T10:49:49.898" v="3987" actId="478"/>
          <ac:spMkLst>
            <pc:docMk/>
            <pc:sldMk cId="3865732138" sldId="340"/>
            <ac:spMk id="352" creationId="{00000000-0000-0000-0000-000000000000}"/>
          </ac:spMkLst>
        </pc:spChg>
        <pc:picChg chg="del">
          <ac:chgData name="Tomer Lior" userId="0b0ef5ff-ab67-4385-9f92-8f37730a0874" providerId="ADAL" clId="{FC276E95-8973-4F79-84F3-5AD6ABAC96C3}" dt="2021-12-12T10:50:04.133" v="3994" actId="478"/>
          <ac:picMkLst>
            <pc:docMk/>
            <pc:sldMk cId="3865732138" sldId="340"/>
            <ac:picMk id="15" creationId="{A25958B0-E8F9-45AA-9981-ECB5B06C3670}"/>
          </ac:picMkLst>
        </pc:picChg>
        <pc:picChg chg="del">
          <ac:chgData name="Tomer Lior" userId="0b0ef5ff-ab67-4385-9f92-8f37730a0874" providerId="ADAL" clId="{FC276E95-8973-4F79-84F3-5AD6ABAC96C3}" dt="2021-12-12T10:49:50.642" v="3988" actId="478"/>
          <ac:picMkLst>
            <pc:docMk/>
            <pc:sldMk cId="3865732138" sldId="340"/>
            <ac:picMk id="17" creationId="{3D07AE01-59AF-469F-846F-BF15E2FCDDC9}"/>
          </ac:picMkLst>
        </pc:picChg>
        <pc:picChg chg="del">
          <ac:chgData name="Tomer Lior" userId="0b0ef5ff-ab67-4385-9f92-8f37730a0874" providerId="ADAL" clId="{FC276E95-8973-4F79-84F3-5AD6ABAC96C3}" dt="2021-12-12T10:49:57.563" v="3991" actId="478"/>
          <ac:picMkLst>
            <pc:docMk/>
            <pc:sldMk cId="3865732138" sldId="340"/>
            <ac:picMk id="20" creationId="{65F72F20-44E2-4356-9DF9-BD97C7A9D249}"/>
          </ac:picMkLst>
        </pc:picChg>
        <pc:picChg chg="add del mod">
          <ac:chgData name="Tomer Lior" userId="0b0ef5ff-ab67-4385-9f92-8f37730a0874" providerId="ADAL" clId="{FC276E95-8973-4F79-84F3-5AD6ABAC96C3}" dt="2021-12-12T10:53:54.647" v="4275" actId="478"/>
          <ac:picMkLst>
            <pc:docMk/>
            <pc:sldMk cId="3865732138" sldId="340"/>
            <ac:picMk id="23" creationId="{3DC8FA61-07F2-4FEF-BC98-4F908E9278E8}"/>
          </ac:picMkLst>
        </pc:picChg>
        <pc:picChg chg="add mod">
          <ac:chgData name="Tomer Lior" userId="0b0ef5ff-ab67-4385-9f92-8f37730a0874" providerId="ADAL" clId="{FC276E95-8973-4F79-84F3-5AD6ABAC96C3}" dt="2021-12-12T10:58:46.305" v="4375" actId="1076"/>
          <ac:picMkLst>
            <pc:docMk/>
            <pc:sldMk cId="3865732138" sldId="340"/>
            <ac:picMk id="24" creationId="{31B15CF3-A558-4928-B316-11ADC6DF66F5}"/>
          </ac:picMkLst>
        </pc:picChg>
      </pc:sldChg>
      <pc:sldChg chg="add del">
        <pc:chgData name="Tomer Lior" userId="0b0ef5ff-ab67-4385-9f92-8f37730a0874" providerId="ADAL" clId="{FC276E95-8973-4F79-84F3-5AD6ABAC96C3}" dt="2021-12-12T10:59:23.839" v="4377"/>
        <pc:sldMkLst>
          <pc:docMk/>
          <pc:sldMk cId="273355276" sldId="341"/>
        </pc:sldMkLst>
      </pc:sldChg>
      <pc:sldChg chg="modSp add mod modNotesTx">
        <pc:chgData name="Tomer Lior" userId="0b0ef5ff-ab67-4385-9f92-8f37730a0874" providerId="ADAL" clId="{FC276E95-8973-4F79-84F3-5AD6ABAC96C3}" dt="2021-12-12T11:08:20.893" v="4702" actId="20577"/>
        <pc:sldMkLst>
          <pc:docMk/>
          <pc:sldMk cId="3732066594" sldId="341"/>
        </pc:sldMkLst>
        <pc:spChg chg="mod">
          <ac:chgData name="Tomer Lior" userId="0b0ef5ff-ab67-4385-9f92-8f37730a0874" providerId="ADAL" clId="{FC276E95-8973-4F79-84F3-5AD6ABAC96C3}" dt="2021-12-12T10:59:46.325" v="4382" actId="207"/>
          <ac:spMkLst>
            <pc:docMk/>
            <pc:sldMk cId="3732066594" sldId="341"/>
            <ac:spMk id="250" creationId="{00000000-0000-0000-0000-000000000000}"/>
          </ac:spMkLst>
        </pc:spChg>
        <pc:spChg chg="mod">
          <ac:chgData name="Tomer Lior" userId="0b0ef5ff-ab67-4385-9f92-8f37730a0874" providerId="ADAL" clId="{FC276E95-8973-4F79-84F3-5AD6ABAC96C3}" dt="2021-12-12T10:59:49.369" v="4384" actId="113"/>
          <ac:spMkLst>
            <pc:docMk/>
            <pc:sldMk cId="3732066594" sldId="341"/>
            <ac:spMk id="251" creationId="{00000000-0000-0000-0000-000000000000}"/>
          </ac:spMkLst>
        </pc:spChg>
        <pc:spChg chg="mod">
          <ac:chgData name="Tomer Lior" userId="0b0ef5ff-ab67-4385-9f92-8f37730a0874" providerId="ADAL" clId="{FC276E95-8973-4F79-84F3-5AD6ABAC96C3}" dt="2021-12-12T10:59:39.368" v="4380" actId="108"/>
          <ac:spMkLst>
            <pc:docMk/>
            <pc:sldMk cId="3732066594" sldId="341"/>
            <ac:spMk id="253" creationId="{00000000-0000-0000-0000-000000000000}"/>
          </ac:spMkLst>
        </pc:spChg>
        <pc:cxnChg chg="mod">
          <ac:chgData name="Tomer Lior" userId="0b0ef5ff-ab67-4385-9f92-8f37730a0874" providerId="ADAL" clId="{FC276E95-8973-4F79-84F3-5AD6ABAC96C3}" dt="2021-12-12T10:59:30.561" v="4379" actId="14100"/>
          <ac:cxnSpMkLst>
            <pc:docMk/>
            <pc:sldMk cId="3732066594" sldId="341"/>
            <ac:cxnSpMk id="243" creationId="{00000000-0000-0000-0000-000000000000}"/>
          </ac:cxnSpMkLst>
        </pc:cxnChg>
      </pc:sldChg>
      <pc:sldChg chg="addSp delSp modSp add mod delAnim modAnim modNotesTx">
        <pc:chgData name="Tomer Lior" userId="0b0ef5ff-ab67-4385-9f92-8f37730a0874" providerId="ADAL" clId="{FC276E95-8973-4F79-84F3-5AD6ABAC96C3}" dt="2021-12-12T11:04:55.772" v="4464" actId="20577"/>
        <pc:sldMkLst>
          <pc:docMk/>
          <pc:sldMk cId="998400493" sldId="342"/>
        </pc:sldMkLst>
        <pc:spChg chg="mod">
          <ac:chgData name="Tomer Lior" userId="0b0ef5ff-ab67-4385-9f92-8f37730a0874" providerId="ADAL" clId="{FC276E95-8973-4F79-84F3-5AD6ABAC96C3}" dt="2021-12-12T11:04:55.772" v="4464" actId="20577"/>
          <ac:spMkLst>
            <pc:docMk/>
            <pc:sldMk cId="998400493" sldId="342"/>
            <ac:spMk id="14" creationId="{B6C75793-1A52-417F-865A-1A1433F2EC34}"/>
          </ac:spMkLst>
        </pc:spChg>
        <pc:spChg chg="mod">
          <ac:chgData name="Tomer Lior" userId="0b0ef5ff-ab67-4385-9f92-8f37730a0874" providerId="ADAL" clId="{FC276E95-8973-4F79-84F3-5AD6ABAC96C3}" dt="2021-12-12T11:03:48.499" v="4444" actId="1076"/>
          <ac:spMkLst>
            <pc:docMk/>
            <pc:sldMk cId="998400493" sldId="342"/>
            <ac:spMk id="101" creationId="{EB6A3B11-65BA-4356-9456-08376A273F25}"/>
          </ac:spMkLst>
        </pc:spChg>
        <pc:grpChg chg="del">
          <ac:chgData name="Tomer Lior" userId="0b0ef5ff-ab67-4385-9f92-8f37730a0874" providerId="ADAL" clId="{FC276E95-8973-4F79-84F3-5AD6ABAC96C3}" dt="2021-12-12T11:00:37.266" v="4393" actId="478"/>
          <ac:grpSpMkLst>
            <pc:docMk/>
            <pc:sldMk cId="998400493" sldId="342"/>
            <ac:grpSpMk id="17" creationId="{417E5F95-EAF2-468A-9B11-A3CBC731F836}"/>
          </ac:grpSpMkLst>
        </pc:grpChg>
        <pc:picChg chg="del">
          <ac:chgData name="Tomer Lior" userId="0b0ef5ff-ab67-4385-9f92-8f37730a0874" providerId="ADAL" clId="{FC276E95-8973-4F79-84F3-5AD6ABAC96C3}" dt="2021-12-12T11:00:36.226" v="4392" actId="478"/>
          <ac:picMkLst>
            <pc:docMk/>
            <pc:sldMk cId="998400493" sldId="342"/>
            <ac:picMk id="3" creationId="{5DF21E76-0983-4FA3-92D1-6328DF0D2774}"/>
          </ac:picMkLst>
        </pc:picChg>
        <pc:picChg chg="add mod">
          <ac:chgData name="Tomer Lior" userId="0b0ef5ff-ab67-4385-9f92-8f37730a0874" providerId="ADAL" clId="{FC276E95-8973-4F79-84F3-5AD6ABAC96C3}" dt="2021-12-12T11:03:50.809" v="4445" actId="1076"/>
          <ac:picMkLst>
            <pc:docMk/>
            <pc:sldMk cId="998400493" sldId="342"/>
            <ac:picMk id="33" creationId="{F5D3A530-253D-49AF-9EE0-009C475E6264}"/>
          </ac:picMkLst>
        </pc:picChg>
      </pc:sldChg>
      <pc:sldChg chg="modSp add modAnim modNotesTx">
        <pc:chgData name="Tomer Lior" userId="0b0ef5ff-ab67-4385-9f92-8f37730a0874" providerId="ADAL" clId="{FC276E95-8973-4F79-84F3-5AD6ABAC96C3}" dt="2021-12-12T11:05:36.003" v="4469" actId="20577"/>
        <pc:sldMkLst>
          <pc:docMk/>
          <pc:sldMk cId="948349850" sldId="343"/>
        </pc:sldMkLst>
        <pc:spChg chg="mod">
          <ac:chgData name="Tomer Lior" userId="0b0ef5ff-ab67-4385-9f92-8f37730a0874" providerId="ADAL" clId="{FC276E95-8973-4F79-84F3-5AD6ABAC96C3}" dt="2021-12-12T11:04:16.101" v="4450" actId="115"/>
          <ac:spMkLst>
            <pc:docMk/>
            <pc:sldMk cId="948349850" sldId="343"/>
            <ac:spMk id="101" creationId="{EB6A3B11-65BA-4356-9456-08376A273F25}"/>
          </ac:spMkLst>
        </pc:spChg>
      </pc:sldChg>
      <pc:sldChg chg="addSp delSp modSp add mod modAnim">
        <pc:chgData name="Tomer Lior" userId="0b0ef5ff-ab67-4385-9f92-8f37730a0874" providerId="ADAL" clId="{FC276E95-8973-4F79-84F3-5AD6ABAC96C3}" dt="2021-12-12T11:22:02.284" v="4782" actId="20577"/>
        <pc:sldMkLst>
          <pc:docMk/>
          <pc:sldMk cId="4140235820" sldId="348"/>
        </pc:sldMkLst>
        <pc:spChg chg="mod">
          <ac:chgData name="Tomer Lior" userId="0b0ef5ff-ab67-4385-9f92-8f37730a0874" providerId="ADAL" clId="{FC276E95-8973-4F79-84F3-5AD6ABAC96C3}" dt="2021-12-12T11:22:02.284" v="4782" actId="20577"/>
          <ac:spMkLst>
            <pc:docMk/>
            <pc:sldMk cId="4140235820" sldId="348"/>
            <ac:spMk id="2" creationId="{E26A85AA-304D-4D6A-9145-260E430FB96B}"/>
          </ac:spMkLst>
        </pc:spChg>
        <pc:picChg chg="add del mod">
          <ac:chgData name="Tomer Lior" userId="0b0ef5ff-ab67-4385-9f92-8f37730a0874" providerId="ADAL" clId="{FC276E95-8973-4F79-84F3-5AD6ABAC96C3}" dt="2021-12-12T11:21:22.811" v="4770" actId="21"/>
          <ac:picMkLst>
            <pc:docMk/>
            <pc:sldMk cId="4140235820" sldId="348"/>
            <ac:picMk id="4" creationId="{6EB365BB-2841-48CB-BA9D-51A7DC3561F4}"/>
          </ac:picMkLst>
        </pc:picChg>
        <pc:picChg chg="add mod">
          <ac:chgData name="Tomer Lior" userId="0b0ef5ff-ab67-4385-9f92-8f37730a0874" providerId="ADAL" clId="{FC276E95-8973-4F79-84F3-5AD6ABAC96C3}" dt="2021-12-12T11:21:59.701" v="4781" actId="1076"/>
          <ac:picMkLst>
            <pc:docMk/>
            <pc:sldMk cId="4140235820" sldId="348"/>
            <ac:picMk id="6" creationId="{AF404D28-43F8-4349-89CF-6F6C52E3DD67}"/>
          </ac:picMkLst>
        </pc:picChg>
      </pc:sldChg>
      <pc:sldChg chg="modSp add mod modNotesTx">
        <pc:chgData name="Tomer Lior" userId="0b0ef5ff-ab67-4385-9f92-8f37730a0874" providerId="ADAL" clId="{FC276E95-8973-4F79-84F3-5AD6ABAC96C3}" dt="2021-12-12T11:07:52.633" v="4588" actId="20577"/>
        <pc:sldMkLst>
          <pc:docMk/>
          <pc:sldMk cId="3328974805" sldId="349"/>
        </pc:sldMkLst>
        <pc:spChg chg="mod">
          <ac:chgData name="Tomer Lior" userId="0b0ef5ff-ab67-4385-9f92-8f37730a0874" providerId="ADAL" clId="{FC276E95-8973-4F79-84F3-5AD6ABAC96C3}" dt="2021-12-12T11:07:38.700" v="4559" actId="207"/>
          <ac:spMkLst>
            <pc:docMk/>
            <pc:sldMk cId="3328974805" sldId="349"/>
            <ac:spMk id="23" creationId="{9B7EE631-F5F3-4163-A777-7E865A3C34CB}"/>
          </ac:spMkLst>
        </pc:spChg>
        <pc:spChg chg="mod">
          <ac:chgData name="Tomer Lior" userId="0b0ef5ff-ab67-4385-9f92-8f37730a0874" providerId="ADAL" clId="{FC276E95-8973-4F79-84F3-5AD6ABAC96C3}" dt="2021-12-12T11:07:26.103" v="4554" actId="108"/>
          <ac:spMkLst>
            <pc:docMk/>
            <pc:sldMk cId="3328974805" sldId="349"/>
            <ac:spMk id="25" creationId="{3C4131CD-C78F-4856-B121-6D7F534DDEB4}"/>
          </ac:spMkLst>
        </pc:spChg>
        <pc:spChg chg="mod">
          <ac:chgData name="Tomer Lior" userId="0b0ef5ff-ab67-4385-9f92-8f37730a0874" providerId="ADAL" clId="{FC276E95-8973-4F79-84F3-5AD6ABAC96C3}" dt="2021-12-12T11:07:34.163" v="4557" actId="207"/>
          <ac:spMkLst>
            <pc:docMk/>
            <pc:sldMk cId="3328974805" sldId="349"/>
            <ac:spMk id="251" creationId="{00000000-0000-0000-0000-000000000000}"/>
          </ac:spMkLst>
        </pc:spChg>
        <pc:cxnChg chg="mod">
          <ac:chgData name="Tomer Lior" userId="0b0ef5ff-ab67-4385-9f92-8f37730a0874" providerId="ADAL" clId="{FC276E95-8973-4F79-84F3-5AD6ABAC96C3}" dt="2021-12-12T11:07:28.407" v="4555" actId="14100"/>
          <ac:cxnSpMkLst>
            <pc:docMk/>
            <pc:sldMk cId="3328974805" sldId="349"/>
            <ac:cxnSpMk id="243" creationId="{00000000-0000-0000-0000-000000000000}"/>
          </ac:cxnSpMkLst>
        </pc:cxnChg>
      </pc:sldChg>
      <pc:sldMasterChg chg="delSldLayout">
        <pc:chgData name="Tomer Lior" userId="0b0ef5ff-ab67-4385-9f92-8f37730a0874" providerId="ADAL" clId="{FC276E95-8973-4F79-84F3-5AD6ABAC96C3}" dt="2021-12-12T11:20:34.086" v="4762" actId="47"/>
        <pc:sldMasterMkLst>
          <pc:docMk/>
          <pc:sldMasterMk cId="0" sldId="2147483663"/>
        </pc:sldMasterMkLst>
        <pc:sldLayoutChg chg="del">
          <pc:chgData name="Tomer Lior" userId="0b0ef5ff-ab67-4385-9f92-8f37730a0874" providerId="ADAL" clId="{FC276E95-8973-4F79-84F3-5AD6ABAC96C3}" dt="2021-12-12T11:20:34.086" v="4762" actId="47"/>
          <pc:sldLayoutMkLst>
            <pc:docMk/>
            <pc:sldMasterMk cId="0" sldId="2147483663"/>
            <pc:sldLayoutMk cId="0" sldId="2147483650"/>
          </pc:sldLayoutMkLst>
        </pc:sldLayoutChg>
        <pc:sldLayoutChg chg="del">
          <pc:chgData name="Tomer Lior" userId="0b0ef5ff-ab67-4385-9f92-8f37730a0874" providerId="ADAL" clId="{FC276E95-8973-4F79-84F3-5AD6ABAC96C3}" dt="2021-12-12T11:20:07.764" v="4754" actId="47"/>
          <pc:sldLayoutMkLst>
            <pc:docMk/>
            <pc:sldMasterMk cId="0" sldId="2147483663"/>
            <pc:sldLayoutMk cId="0" sldId="2147483651"/>
          </pc:sldLayoutMkLst>
        </pc:sldLayoutChg>
        <pc:sldLayoutChg chg="del">
          <pc:chgData name="Tomer Lior" userId="0b0ef5ff-ab67-4385-9f92-8f37730a0874" providerId="ADAL" clId="{FC276E95-8973-4F79-84F3-5AD6ABAC96C3}" dt="2021-12-12T11:05:50.316" v="4470" actId="47"/>
          <pc:sldLayoutMkLst>
            <pc:docMk/>
            <pc:sldMasterMk cId="0" sldId="2147483663"/>
            <pc:sldLayoutMk cId="0" sldId="2147483656"/>
          </pc:sldLayoutMkLst>
        </pc:sldLayoutChg>
        <pc:sldLayoutChg chg="del">
          <pc:chgData name="Tomer Lior" userId="0b0ef5ff-ab67-4385-9f92-8f37730a0874" providerId="ADAL" clId="{FC276E95-8973-4F79-84F3-5AD6ABAC96C3}" dt="2021-12-12T11:05:50.316" v="4470" actId="47"/>
          <pc:sldLayoutMkLst>
            <pc:docMk/>
            <pc:sldMasterMk cId="0" sldId="2147483663"/>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w.fel.cvut.cz/old/_media/courses/a4m33pal/paska13trie.pdf"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Radix_tre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visualgo.net/en/bs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youtube.com/watch?v=wcIRPqTR3Kc"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9sHvAnLN_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visualgo.net/en/bs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Minimax"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youtube.com/watch?v=6ELUvkSkC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8345f26c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8345f26c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בדוגמא אפשר לראות עץ שמחזיק מספרים שלמים.</a:t>
            </a:r>
          </a:p>
          <a:p>
            <a:pPr marL="158750" indent="0" algn="r" rtl="1">
              <a:buNone/>
            </a:pPr>
            <a:r>
              <a:rPr lang="he-IL" dirty="0"/>
              <a:t>ניתן לראות שכל צומת מחזיק מידע, וגם מצביע לבנים שלו.</a:t>
            </a:r>
          </a:p>
          <a:p>
            <a:pPr marL="158750" indent="0" algn="r" rtl="1">
              <a:buNone/>
            </a:pPr>
            <a:r>
              <a:rPr lang="he-IL" dirty="0"/>
              <a:t>נשים לב שאת העץ אפשר לחלק לרמות (רמה היא העומק של חולייה ביחס לשורש)</a:t>
            </a:r>
            <a:br>
              <a:rPr lang="en-US" dirty="0"/>
            </a:br>
            <a:r>
              <a:rPr lang="he-IL" dirty="0"/>
              <a:t>הרמה של השורש היא 0 (כי המרחק מהשורש לעצמו הוא 0).</a:t>
            </a:r>
            <a:endParaRPr lang="en-US" dirty="0"/>
          </a:p>
        </p:txBody>
      </p:sp>
    </p:spTree>
    <p:extLst>
      <p:ext uri="{BB962C8B-B14F-4D97-AF65-F5344CB8AC3E}">
        <p14:creationId xmlns:p14="http://schemas.microsoft.com/office/powerpoint/2010/main" val="195419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100" b="1" i="0" kern="1200" dirty="0">
                <a:solidFill>
                  <a:schemeClr val="tx1"/>
                </a:solidFill>
                <a:latin typeface="+mn-lt"/>
                <a:ea typeface="+mn-ea"/>
                <a:cs typeface="+mn-cs"/>
              </a:rPr>
              <a:t>גובה של צומת</a:t>
            </a:r>
            <a:r>
              <a:rPr lang="en-US" sz="1100" b="0" i="0" kern="1200" dirty="0">
                <a:solidFill>
                  <a:schemeClr val="tx1"/>
                </a:solidFill>
                <a:latin typeface="+mn-lt"/>
                <a:ea typeface="+mn-ea"/>
                <a:cs typeface="+mn-cs"/>
              </a:rPr>
              <a:t> </a:t>
            </a:r>
            <a:r>
              <a:rPr lang="he-IL" sz="1100" b="0" i="0" kern="1200" dirty="0">
                <a:solidFill>
                  <a:schemeClr val="tx1"/>
                </a:solidFill>
                <a:latin typeface="+mn-lt"/>
                <a:ea typeface="+mn-ea"/>
                <a:cs typeface="+mn-cs"/>
              </a:rPr>
              <a:t>הוא מספר הקשתות מהצומת</a:t>
            </a:r>
            <a:r>
              <a:rPr lang="en-US" sz="1100" b="0" i="0" kern="1200" dirty="0">
                <a:solidFill>
                  <a:schemeClr val="tx1"/>
                </a:solidFill>
                <a:latin typeface="+mn-lt"/>
                <a:ea typeface="+mn-ea"/>
                <a:cs typeface="+mn-cs"/>
              </a:rPr>
              <a:t> </a:t>
            </a:r>
            <a:r>
              <a:rPr lang="he-IL" sz="1100" b="0" i="0" kern="1200" dirty="0">
                <a:solidFill>
                  <a:schemeClr val="tx1"/>
                </a:solidFill>
                <a:latin typeface="+mn-lt"/>
                <a:ea typeface="+mn-ea"/>
                <a:cs typeface="+mn-cs"/>
              </a:rPr>
              <a:t>לצאצא</a:t>
            </a:r>
            <a:r>
              <a:rPr lang="he-IL" sz="1100" b="0" i="0" kern="1200" baseline="0" dirty="0">
                <a:solidFill>
                  <a:schemeClr val="tx1"/>
                </a:solidFill>
                <a:latin typeface="+mn-lt"/>
                <a:ea typeface="+mn-ea"/>
                <a:cs typeface="+mn-cs"/>
              </a:rPr>
              <a:t> הרחוק ביותר של הצומת (שתמיד יהיה עלה)</a:t>
            </a:r>
            <a:endParaRPr lang="he-IL" sz="1100" b="0" i="0" kern="1200" dirty="0">
              <a:solidFill>
                <a:schemeClr val="tx1"/>
              </a:solidFill>
              <a:latin typeface="+mn-lt"/>
              <a:ea typeface="+mn-ea"/>
              <a:cs typeface="+mn-cs"/>
            </a:endParaRPr>
          </a:p>
        </p:txBody>
      </p:sp>
    </p:spTree>
    <p:extLst>
      <p:ext uri="{BB962C8B-B14F-4D97-AF65-F5344CB8AC3E}">
        <p14:creationId xmlns:p14="http://schemas.microsoft.com/office/powerpoint/2010/main" val="137770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כעת נלמד על סוג מסוים של עצים – עצים בינאריים</a:t>
            </a:r>
            <a:endParaRPr dirty="0"/>
          </a:p>
        </p:txBody>
      </p:sp>
    </p:spTree>
    <p:extLst>
      <p:ext uri="{BB962C8B-B14F-4D97-AF65-F5344CB8AC3E}">
        <p14:creationId xmlns:p14="http://schemas.microsoft.com/office/powerpoint/2010/main" val="2448071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עץ בלי בנים הוא </a:t>
            </a:r>
            <a:r>
              <a:rPr lang="he-IL" b="1" dirty="0"/>
              <a:t>עלה</a:t>
            </a:r>
          </a:p>
          <a:p>
            <a:pPr algn="r" rtl="1"/>
            <a:endParaRPr lang="he-IL" b="1"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אנחנ</a:t>
            </a:r>
            <a:r>
              <a:rPr lang="he-IL" baseline="0" dirty="0"/>
              <a:t>ו נעבוד בקורס רק עם עצים בינאריים , אין חשיבות מבחינתנו לעצים אחרים, למרות שחשוב להבין שההגדרה של עץ לאו דווקא מתייחסת לעץ בינארי.</a:t>
            </a:r>
          </a:p>
          <a:p>
            <a:pPr algn="r" rtl="1"/>
            <a:endParaRPr lang="en-IL" dirty="0"/>
          </a:p>
        </p:txBody>
      </p:sp>
    </p:spTree>
    <p:extLst>
      <p:ext uri="{BB962C8B-B14F-4D97-AF65-F5344CB8AC3E}">
        <p14:creationId xmlns:p14="http://schemas.microsoft.com/office/powerpoint/2010/main" val="275880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כדאי להגיד שאמרנו קודם שכל עץ הוא מבנה רקורסיבי, ולכן בפרט גם עץ בינארי הוא מבנה רקורסיבי – הוא סוג של עץ </a:t>
            </a:r>
            <a:endParaRPr lang="en-US" baseline="0" dirty="0"/>
          </a:p>
        </p:txBody>
      </p:sp>
    </p:spTree>
    <p:extLst>
      <p:ext uri="{BB962C8B-B14F-4D97-AF65-F5344CB8AC3E}">
        <p14:creationId xmlns:p14="http://schemas.microsoft.com/office/powerpoint/2010/main" val="455078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איך העובדה שמדובר במבנה</a:t>
            </a:r>
            <a:r>
              <a:rPr lang="he-IL" baseline="0" dirty="0"/>
              <a:t> רקורסיבי יכולה לעזור לנו במימוש המבנה והפונקציות עליו?</a:t>
            </a:r>
            <a:endParaRPr lang="en-US" baseline="0" dirty="0"/>
          </a:p>
          <a:p>
            <a:pPr marL="158750" indent="0" algn="r" rtl="1">
              <a:buNone/>
            </a:pPr>
            <a:r>
              <a:rPr lang="he-IL" baseline="0" dirty="0"/>
              <a:t>הפונקציות יהיו רקורסיביות..</a:t>
            </a:r>
            <a:endParaRPr lang="en-US" baseline="0" dirty="0"/>
          </a:p>
          <a:p>
            <a:pPr marL="158750" indent="0" algn="r" rtl="1">
              <a:buNone/>
            </a:pPr>
            <a:endParaRPr lang="en-IL" dirty="0"/>
          </a:p>
        </p:txBody>
      </p:sp>
    </p:spTree>
    <p:extLst>
      <p:ext uri="{BB962C8B-B14F-4D97-AF65-F5344CB8AC3E}">
        <p14:creationId xmlns:p14="http://schemas.microsoft.com/office/powerpoint/2010/main" val="46249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שימוש בעצים לצורך סיווג כתובות </a:t>
            </a:r>
            <a:r>
              <a:rPr lang="en-US" b="1" dirty="0"/>
              <a:t>IP</a:t>
            </a:r>
            <a:br>
              <a:rPr lang="en-US" dirty="0"/>
            </a:br>
            <a:r>
              <a:rPr lang="he-IL" dirty="0"/>
              <a:t>דוגמא נוספת לשימוש בעצים באה מעולם התקשורת...</a:t>
            </a:r>
            <a:br>
              <a:rPr lang="en-US" dirty="0"/>
            </a:br>
            <a:r>
              <a:rPr lang="he-IL" dirty="0"/>
              <a:t>בציוד תקשורת כגון נתבים (</a:t>
            </a:r>
            <a:r>
              <a:rPr lang="en-US" dirty="0"/>
              <a:t>Routers</a:t>
            </a:r>
            <a:r>
              <a:rPr lang="he-IL" dirty="0"/>
              <a:t>) או מתגים (</a:t>
            </a:r>
            <a:r>
              <a:rPr lang="en-US" dirty="0"/>
              <a:t>Switches</a:t>
            </a:r>
            <a:r>
              <a:rPr lang="he-IL" dirty="0"/>
              <a:t>) אחת מהמשימות הנפוצות ביותר היא להחליט לאיזה פורט (ממשק) צריך להעביר חבילה (</a:t>
            </a:r>
            <a:r>
              <a:rPr lang="en-US" dirty="0"/>
              <a:t>packet</a:t>
            </a:r>
            <a:r>
              <a:rPr lang="he-IL" dirty="0"/>
              <a:t>) מסוימת.</a:t>
            </a:r>
          </a:p>
          <a:p>
            <a:pPr marL="158750" indent="0" algn="r" rtl="1">
              <a:buNone/>
            </a:pPr>
            <a:r>
              <a:rPr lang="he-IL" dirty="0"/>
              <a:t>לצורך כך המתגים/נתבים מנהלים טבלת ניתוב (</a:t>
            </a:r>
            <a:r>
              <a:rPr lang="en-US" dirty="0"/>
              <a:t>routing table</a:t>
            </a:r>
            <a:r>
              <a:rPr lang="he-IL" dirty="0"/>
              <a:t>) שמכילה מיפוי של רשתות, והפורט שדרכו אפשר להגיע אליהן.</a:t>
            </a:r>
          </a:p>
          <a:p>
            <a:pPr marL="158750" indent="0" algn="r" rtl="1">
              <a:buNone/>
            </a:pPr>
            <a:r>
              <a:rPr lang="he-IL" dirty="0"/>
              <a:t>בגלל שכתובות </a:t>
            </a:r>
            <a:r>
              <a:rPr lang="en-US" dirty="0"/>
              <a:t>IP</a:t>
            </a:r>
            <a:r>
              <a:rPr lang="he-IL" dirty="0"/>
              <a:t> ניתן להמיר לערך בינארי (רצף של "1" ו-"0"), אפשר לייצג את הכתובות באמצעות עצים, ובכך לדאוג לשמור פחות מידע ולעשות פחות פעולות כדי לבחור את הכתובת המתאימה. </a:t>
            </a:r>
          </a:p>
          <a:p>
            <a:pPr marL="158750" indent="0" algn="r" rtl="1">
              <a:buNone/>
            </a:pPr>
            <a:r>
              <a:rPr lang="he-IL" dirty="0"/>
              <a:t>לקריאה נוספת (עצי </a:t>
            </a:r>
            <a:r>
              <a:rPr lang="en-US" dirty="0"/>
              <a:t>Radix</a:t>
            </a:r>
            <a:r>
              <a:rPr lang="he-IL" dirty="0"/>
              <a:t>, או עצי </a:t>
            </a:r>
            <a:r>
              <a:rPr lang="en-US" dirty="0"/>
              <a:t>PATRICIA</a:t>
            </a:r>
            <a:r>
              <a:rPr lang="he-IL" dirty="0"/>
              <a:t>)</a:t>
            </a:r>
            <a:br>
              <a:rPr lang="en-US" dirty="0"/>
            </a:br>
            <a:r>
              <a:rPr lang="en-US" dirty="0">
                <a:hlinkClick r:id="rId3"/>
              </a:rPr>
              <a:t>https://cw.fel.cvut.cz/old/_media/courses/a4m33pal/paska13trie.pdf</a:t>
            </a:r>
            <a:r>
              <a:rPr lang="he-IL" dirty="0"/>
              <a:t> </a:t>
            </a:r>
            <a:r>
              <a:rPr lang="en-US" dirty="0"/>
              <a:t>PATRICIA</a:t>
            </a:r>
            <a:endParaRPr lang="he-IL" dirty="0"/>
          </a:p>
          <a:p>
            <a:pPr marL="158750" indent="0" algn="r" rtl="1">
              <a:buNone/>
            </a:pPr>
            <a:r>
              <a:rPr lang="en-US" dirty="0">
                <a:hlinkClick r:id="rId4"/>
              </a:rPr>
              <a:t>https://en.wikipedia.org/wiki/Radix_tree</a:t>
            </a:r>
            <a:r>
              <a:rPr lang="he-IL" dirty="0"/>
              <a:t> </a:t>
            </a:r>
            <a:r>
              <a:rPr lang="en-US" dirty="0"/>
              <a:t>Radix</a:t>
            </a:r>
          </a:p>
          <a:p>
            <a:pPr marL="158750" indent="0">
              <a:buNone/>
            </a:pPr>
            <a:endParaRPr lang="en-US" dirty="0"/>
          </a:p>
        </p:txBody>
      </p:sp>
    </p:spTree>
    <p:extLst>
      <p:ext uri="{BB962C8B-B14F-4D97-AF65-F5344CB8AC3E}">
        <p14:creationId xmlns:p14="http://schemas.microsoft.com/office/powerpoint/2010/main" val="2909313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4cd337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4cd337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נעשה סיכום זריז של המושגים שלימדנו,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ב-</a:t>
            </a:r>
            <a:r>
              <a:rPr lang="en-US" b="0" dirty="0"/>
              <a:t>meme</a:t>
            </a:r>
            <a:r>
              <a:rPr lang="he-IL" b="0" dirty="0"/>
              <a:t> יש ספוילר לתרגיל הבית, החניכים יממשו עץ בינארי.</a:t>
            </a:r>
            <a:endParaRPr dirty="0"/>
          </a:p>
        </p:txBody>
      </p:sp>
    </p:spTree>
    <p:extLst>
      <p:ext uri="{BB962C8B-B14F-4D97-AF65-F5344CB8AC3E}">
        <p14:creationId xmlns:p14="http://schemas.microsoft.com/office/powerpoint/2010/main" val="418005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כעת נלמד על סוג של עץ בינארי שנקרא עץ חיפוש בינארי</a:t>
            </a:r>
            <a:endParaRPr dirty="0"/>
          </a:p>
        </p:txBody>
      </p:sp>
    </p:spTree>
    <p:extLst>
      <p:ext uri="{BB962C8B-B14F-4D97-AF65-F5344CB8AC3E}">
        <p14:creationId xmlns:p14="http://schemas.microsoft.com/office/powerpoint/2010/main" val="38983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שימו לב שיש יחס "סוג של" (</a:t>
            </a:r>
            <a:r>
              <a:rPr lang="en-US" dirty="0"/>
              <a:t>Is A</a:t>
            </a:r>
            <a:r>
              <a:rPr lang="he-IL" dirty="0"/>
              <a:t>) בין </a:t>
            </a:r>
            <a:r>
              <a:rPr lang="en-US" dirty="0"/>
              <a:t>BST</a:t>
            </a:r>
            <a:r>
              <a:rPr lang="he-IL" dirty="0"/>
              <a:t> לעץ בינארי, כלומר </a:t>
            </a:r>
            <a:r>
              <a:rPr lang="en-US" dirty="0"/>
              <a:t>BST</a:t>
            </a:r>
            <a:r>
              <a:rPr lang="he-IL" dirty="0"/>
              <a:t> יורש מעץ בינארי.</a:t>
            </a:r>
            <a:endParaRPr lang="en-US" dirty="0"/>
          </a:p>
          <a:p>
            <a:pPr marL="158750" indent="0" algn="r" rtl="1">
              <a:buNone/>
            </a:pPr>
            <a:endParaRPr lang="en-US" dirty="0"/>
          </a:p>
          <a:p>
            <a:pPr marL="158750" indent="0" algn="r" rtl="1">
              <a:buNone/>
            </a:pPr>
            <a:r>
              <a:rPr lang="he-IL" dirty="0"/>
              <a:t>ניתן לכיתה כמה דקות לנסות להבין מה החוקיות בין האיברים של העץ, ומה שונה בין עץ בינארי רגיל לבין עץ חיפוש בינארי.</a:t>
            </a:r>
            <a:endParaRPr lang="en-IL" dirty="0"/>
          </a:p>
        </p:txBody>
      </p:sp>
    </p:spTree>
    <p:extLst>
      <p:ext uri="{BB962C8B-B14F-4D97-AF65-F5344CB8AC3E}">
        <p14:creationId xmlns:p14="http://schemas.microsoft.com/office/powerpoint/2010/main" val="1742149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a:t>
            </a:r>
            <a:r>
              <a:rPr lang="he-IL" baseline="0" dirty="0"/>
              <a:t> עצי חיפוש בינאריים שמגדירים שאם הערך המוכנס לעץ שווה לערך הצומת, אז הוא יכנס כבן השמאלי, ויש עצי חיפוש בינאריים שמגדירים שאם הערך המוכנס לעץ שווה לערך הצומת, אז הוא יכנס כבן הימני.</a:t>
            </a:r>
            <a:br>
              <a:rPr lang="en-US" baseline="0" dirty="0"/>
            </a:br>
            <a:r>
              <a:rPr lang="he-IL" dirty="0"/>
              <a:t>מימוש מאוד נפוץ הוא להחזיק בכל צומת עוד שדה שנקרא </a:t>
            </a:r>
            <a:r>
              <a:rPr lang="en-US" dirty="0"/>
              <a:t>count</a:t>
            </a:r>
            <a:r>
              <a:rPr lang="he-IL" dirty="0"/>
              <a:t> שבו סופרים כמה פעמים הכניסו את הערך.</a:t>
            </a:r>
            <a:br>
              <a:rPr lang="en-US" dirty="0"/>
            </a:br>
            <a:r>
              <a:rPr lang="he-IL" dirty="0"/>
              <a:t>לדוגמא אם הכנסנו את הערך 7 שלוש פעמים, אז ערך </a:t>
            </a:r>
            <a:r>
              <a:rPr lang="en-US" dirty="0"/>
              <a:t>count</a:t>
            </a:r>
            <a:r>
              <a:rPr lang="he-IL" dirty="0"/>
              <a:t> יהיה 3.</a:t>
            </a:r>
            <a:br>
              <a:rPr lang="en-US" dirty="0"/>
            </a:br>
            <a:r>
              <a:rPr lang="he-IL" dirty="0"/>
              <a:t>בכל צומת כברירת מחדל </a:t>
            </a:r>
            <a:r>
              <a:rPr lang="en-US" dirty="0"/>
              <a:t>count</a:t>
            </a:r>
            <a:r>
              <a:rPr lang="he-IL" dirty="0"/>
              <a:t> יהיה שווה 1.</a:t>
            </a:r>
            <a:endParaRPr lang="en-IL" dirty="0"/>
          </a:p>
        </p:txBody>
      </p:sp>
    </p:spTree>
    <p:extLst>
      <p:ext uri="{BB962C8B-B14F-4D97-AF65-F5344CB8AC3E}">
        <p14:creationId xmlns:p14="http://schemas.microsoft.com/office/powerpoint/2010/main" val="2209812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אפשר להגיד שזה מאוד דומה ל"חיפוש בינארי", בכל פעם אנחנו מנסים לחתוך (עד) חצי מהאפשרויות, ובכך מוצאים ערך בצורה יעילה יותר מאשר לעבור על כל האיברים.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אין צורך</a:t>
            </a:r>
            <a:r>
              <a:rPr lang="he-IL" baseline="0" dirty="0"/>
              <a:t> להסביר איך זה משמש למימוש תור עדיפויות (ערימה). מי שמעניין אותו מוזמן להתעמק בעצמו בבית.</a:t>
            </a: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US"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זו הזדמנות מעולה להציג את האתר </a:t>
            </a:r>
            <a:r>
              <a:rPr lang="en-US" baseline="0" dirty="0" err="1"/>
              <a:t>visualgo</a:t>
            </a:r>
            <a:r>
              <a:rPr lang="he-IL" baseline="0" dirty="0"/>
              <a:t> שמראה דוגמאות ויזואליות של מבני נתונים נפוצים.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כשנכנסים לאתר יש ליצור דוגמא חדשה ע"י לחיצה על </a:t>
            </a:r>
            <a:r>
              <a:rPr lang="en-US" baseline="0" dirty="0"/>
              <a:t>create</a:t>
            </a:r>
            <a:r>
              <a:rPr lang="he-IL" baseline="0" dirty="0"/>
              <a:t> (צד שמאל למטה) ואז לבחור דוגמא מסוג </a:t>
            </a:r>
            <a:r>
              <a:rPr lang="en-US" baseline="0" dirty="0"/>
              <a:t>unbalanced</a:t>
            </a:r>
            <a:r>
              <a:rPr lang="he-IL" baseline="0" dirty="0"/>
              <a:t> או </a:t>
            </a:r>
            <a:r>
              <a:rPr lang="en-US" baseline="0" dirty="0"/>
              <a:t>random</a:t>
            </a:r>
            <a:br>
              <a:rPr lang="en-US" baseline="0" dirty="0"/>
            </a:br>
            <a:r>
              <a:rPr lang="he-IL" baseline="0" dirty="0"/>
              <a:t>אחר כך נחפש ערך מסוים בעץ ונראה שזה דומה לחיפוש בינארי על מערך ממוין שאותו למדנו בשנה שעברה.</a:t>
            </a:r>
          </a:p>
          <a:p>
            <a:pPr algn="r" rtl="1"/>
            <a:endParaRPr lang="en-IL" dirty="0"/>
          </a:p>
        </p:txBody>
      </p:sp>
    </p:spTree>
    <p:extLst>
      <p:ext uri="{BB962C8B-B14F-4D97-AF65-F5344CB8AC3E}">
        <p14:creationId xmlns:p14="http://schemas.microsoft.com/office/powerpoint/2010/main" val="1546300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את הדוגמא מומלץ לעשות כסבב בין החניכים והחניכות.</a:t>
            </a:r>
          </a:p>
          <a:p>
            <a:pPr marL="158750" indent="0" algn="r" rtl="1">
              <a:buNone/>
            </a:pPr>
            <a:r>
              <a:rPr lang="he-IL" dirty="0"/>
              <a:t>נוסיף את האיברים לעץ (ע"פ מה שיש במערך משמאל לימין) ונשאל כל חניך/ה איפה החולייה צריכה להתמקם.</a:t>
            </a:r>
            <a:endParaRPr lang="en-IL" dirty="0"/>
          </a:p>
        </p:txBody>
      </p:sp>
    </p:spTree>
    <p:extLst>
      <p:ext uri="{BB962C8B-B14F-4D97-AF65-F5344CB8AC3E}">
        <p14:creationId xmlns:p14="http://schemas.microsoft.com/office/powerpoint/2010/main" val="2468948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המקרה הטוב ביותר</a:t>
            </a:r>
            <a:r>
              <a:rPr lang="he-IL" dirty="0"/>
              <a:t>: האיבר</a:t>
            </a:r>
            <a:r>
              <a:rPr lang="he-IL" baseline="0" dirty="0"/>
              <a:t> שחיפשנו היה בשורש. לכן </a:t>
            </a:r>
            <a:r>
              <a:rPr lang="en-US" baseline="0" dirty="0"/>
              <a:t>O(1)</a:t>
            </a:r>
            <a:br>
              <a:rPr lang="en-US" baseline="0" dirty="0"/>
            </a:br>
            <a:endParaRPr lang="he-IL" dirty="0"/>
          </a:p>
          <a:p>
            <a:pPr marL="158750" indent="0" algn="r" rtl="1">
              <a:buNone/>
            </a:pPr>
            <a:r>
              <a:rPr lang="he-IL" b="1" dirty="0"/>
              <a:t>המקרה</a:t>
            </a:r>
            <a:r>
              <a:rPr lang="he-IL" b="1" baseline="0" dirty="0"/>
              <a:t> הממוצע</a:t>
            </a:r>
            <a:r>
              <a:rPr lang="he-IL" baseline="0" dirty="0"/>
              <a:t> – מספר הפעולות הדרוש בחיפוש הוא כגובה העץ – בכל פעם בוחרים ללכת ימינה או שמאלה. עץ ממוצע הוא פחות או יותר מאוזן (יש הרבה יותר סידורים כמעט מאוזנים של עץ מאשר סידורים שדומים לרשימה מקושרת, לא נציג פה חישוב מלא). עץ מאוזן הוא בגובה של </a:t>
            </a:r>
            <a:r>
              <a:rPr lang="en-US" baseline="0" dirty="0"/>
              <a:t>log(n)</a:t>
            </a:r>
            <a:r>
              <a:rPr lang="he-IL" baseline="0" dirty="0"/>
              <a:t> בבסיס 2. למשל אם יש 32 צמתים בעץ, הגובה שלו יהיה 5, כי 2 בחזקת 5 שווה ל32. לכן הסיבוכיות הממוצעת היא </a:t>
            </a:r>
            <a:r>
              <a:rPr lang="en-US" baseline="0" dirty="0"/>
              <a:t>O(</a:t>
            </a:r>
            <a:r>
              <a:rPr lang="en-US" baseline="0" dirty="0" err="1"/>
              <a:t>logn</a:t>
            </a:r>
            <a:r>
              <a:rPr lang="en-US" baseline="0" dirty="0"/>
              <a:t>)</a:t>
            </a:r>
            <a:r>
              <a:rPr lang="he-IL" baseline="0" dirty="0"/>
              <a:t>. אם החניכים לא למדו לוגים בבית הספר אין צורך להתעמק בזה הרבה, אבל כן כדאי להבהיר ש-</a:t>
            </a:r>
            <a:r>
              <a:rPr lang="en-US" baseline="0" dirty="0"/>
              <a:t>log(n)</a:t>
            </a:r>
            <a:r>
              <a:rPr lang="he-IL" baseline="0" dirty="0"/>
              <a:t> בסדר גודל יותר קטן מ-</a:t>
            </a:r>
            <a:r>
              <a:rPr lang="en-US" baseline="0" dirty="0"/>
              <a:t>n</a:t>
            </a:r>
            <a:r>
              <a:rPr lang="he-IL" baseline="0" dirty="0"/>
              <a:t> שנדרש לחיפוש ברשימה מקושרת.</a:t>
            </a:r>
          </a:p>
          <a:p>
            <a:pPr marL="158750" indent="0" algn="r" rtl="1">
              <a:buNone/>
            </a:pPr>
            <a:endParaRPr lang="he-IL" baseline="0" dirty="0"/>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b="1" dirty="0"/>
              <a:t>במקרה הגרוע</a:t>
            </a:r>
            <a:r>
              <a:rPr lang="he-IL" b="1" baseline="0" dirty="0"/>
              <a:t> </a:t>
            </a:r>
            <a:r>
              <a:rPr lang="he-IL" baseline="0" dirty="0"/>
              <a:t>– שזה כאשר אנחנו מכניסים לעץ ערכים ממוינים (מבנה העץ תלוי בסדר ההכנסה). אם למשל נבנה עץ ממערך ממוין ממספרים נמוכים לגבוהים, יהיו בעץ רק בנים ימניים, והעץ יהיה למעשה רשימה מקושרת. אז אם משתמש יצטרך לחפש בעץ זה את האיבר הגדול ביותר הוא יצטרך לעבור מהשורש על כל איברי העץ, כלומר </a:t>
            </a:r>
            <a:r>
              <a:rPr lang="en-US" baseline="0" dirty="0"/>
              <a:t>O(n)</a:t>
            </a:r>
            <a:r>
              <a:rPr lang="he-IL" baseline="0" dirty="0"/>
              <a:t> צעדים.</a:t>
            </a:r>
            <a:endParaRPr lang="he-IL" dirty="0"/>
          </a:p>
          <a:p>
            <a:pPr marL="158750" indent="0" algn="r" rtl="1">
              <a:buNone/>
            </a:pPr>
            <a:endParaRPr lang="en-US" dirty="0"/>
          </a:p>
          <a:p>
            <a:pPr marL="158750" indent="0">
              <a:buNone/>
            </a:pPr>
            <a:endParaRPr lang="en-IL" dirty="0"/>
          </a:p>
        </p:txBody>
      </p:sp>
    </p:spTree>
    <p:extLst>
      <p:ext uri="{BB962C8B-B14F-4D97-AF65-F5344CB8AC3E}">
        <p14:creationId xmlns:p14="http://schemas.microsoft.com/office/powerpoint/2010/main" val="436644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48345f26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48345f26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baseline="0" dirty="0"/>
              <a:t>בקישור שבשקופית ישנה אפשרות להראות הכנסה והסרת איברים בעץ חיפוש בינארי.</a:t>
            </a:r>
            <a:br>
              <a:rPr lang="en-US" baseline="0" dirty="0"/>
            </a:br>
            <a:r>
              <a:rPr lang="en-US" dirty="0">
                <a:hlinkClick r:id="rId3"/>
              </a:rPr>
              <a:t>https://visualgo.net/en/bst</a:t>
            </a:r>
            <a:endParaRPr lang="en-IL" dirty="0"/>
          </a:p>
          <a:p>
            <a:pPr marL="158750" indent="0" algn="r" rtl="1">
              <a:buNone/>
            </a:pPr>
            <a:br>
              <a:rPr lang="en-US" baseline="0" dirty="0"/>
            </a:br>
            <a:r>
              <a:rPr lang="he-IL" baseline="0" dirty="0"/>
              <a:t>בנוסף, כדאי להציע סרטון אשר מסביר על </a:t>
            </a:r>
            <a:r>
              <a:rPr lang="en-US" baseline="0" dirty="0"/>
              <a:t>insert + delete</a:t>
            </a:r>
            <a:r>
              <a:rPr lang="he-IL" baseline="0" dirty="0"/>
              <a:t>.</a:t>
            </a:r>
            <a:br>
              <a:rPr lang="en-US" baseline="0" dirty="0"/>
            </a:br>
            <a:r>
              <a:rPr lang="en-US" sz="1100" dirty="0">
                <a:solidFill>
                  <a:schemeClr val="tx1"/>
                </a:solidFill>
                <a:hlinkClick r:id="rId4"/>
              </a:rPr>
              <a:t>https://www.youtube.com/watch?v=wcIRPqTR3Kc</a:t>
            </a:r>
            <a:endParaRPr lang="he-IL" sz="1100" dirty="0">
              <a:solidFill>
                <a:schemeClr val="tx1"/>
              </a:solidFill>
            </a:endParaRPr>
          </a:p>
          <a:p>
            <a:pPr algn="r" rtl="1"/>
            <a:endParaRPr lang="he-IL" baseline="0" dirty="0"/>
          </a:p>
          <a:p>
            <a:pPr marL="158750" indent="0" algn="r" rtl="1">
              <a:buNone/>
            </a:pPr>
            <a:r>
              <a:rPr lang="he-IL" dirty="0"/>
              <a:t>כמה</a:t>
            </a:r>
            <a:r>
              <a:rPr lang="he-IL" baseline="0" dirty="0"/>
              <a:t> נקודות חשובות על </a:t>
            </a:r>
            <a:r>
              <a:rPr lang="en-US" baseline="0" dirty="0"/>
              <a:t>insert</a:t>
            </a:r>
            <a:r>
              <a:rPr lang="he-IL" baseline="0" dirty="0"/>
              <a:t> :</a:t>
            </a:r>
          </a:p>
          <a:p>
            <a:pPr marL="628650" lvl="1" indent="-171450" algn="r" rtl="1">
              <a:buFont typeface="Arial" panose="020B0604020202020204" pitchFamily="34" charset="0"/>
              <a:buChar char="•"/>
            </a:pPr>
            <a:r>
              <a:rPr lang="he-IL" dirty="0"/>
              <a:t>תמיד כשמכניסים</a:t>
            </a:r>
            <a:r>
              <a:rPr lang="he-IL" baseline="0" dirty="0"/>
              <a:t> ערך חדש הוא ייווצר בצומת שתהיה עלה</a:t>
            </a:r>
          </a:p>
          <a:p>
            <a:pPr marL="171450" indent="-171450" algn="r" rtl="1">
              <a:buFont typeface="Arial" panose="020B0604020202020204" pitchFamily="34" charset="0"/>
              <a:buChar char="•"/>
            </a:pPr>
            <a:endParaRPr lang="he-IL" baseline="0" dirty="0"/>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t>(במימוש</a:t>
            </a:r>
            <a:r>
              <a:rPr lang="he-IL" baseline="0" dirty="0"/>
              <a:t> עצמו הפונקציה של </a:t>
            </a:r>
            <a:r>
              <a:rPr lang="en-US" baseline="0" dirty="0"/>
              <a:t>DELETE</a:t>
            </a:r>
            <a:r>
              <a:rPr lang="he-IL" baseline="0" dirty="0"/>
              <a:t> תהיה בונוס. אבל חשוב שכולם יבינו תיאורטית איך מוחקים.</a:t>
            </a: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aseline="0" dirty="0"/>
              <a:t>ככה אולי יהיו חניכים שיממשו רק חלק מה-</a:t>
            </a:r>
            <a:r>
              <a:rPr lang="en-US" baseline="0" dirty="0"/>
              <a:t>DELETE</a:t>
            </a:r>
            <a:r>
              <a:rPr lang="he-IL" baseline="0" dirty="0"/>
              <a:t>, שזה עדיף על כלום</a:t>
            </a:r>
            <a:r>
              <a:rPr lang="he-IL" baseline="0" dirty="0">
                <a:sym typeface="Wingdings" panose="05000000000000000000" pitchFamily="2" charset="2"/>
              </a:rPr>
              <a:t></a:t>
            </a:r>
            <a:r>
              <a:rPr lang="en-US" baseline="0" dirty="0">
                <a:sym typeface="Wingdings" panose="05000000000000000000" pitchFamily="2" charset="2"/>
              </a:rPr>
              <a:t> </a:t>
            </a:r>
            <a:r>
              <a:rPr lang="he-IL" baseline="0" dirty="0"/>
              <a:t>)</a:t>
            </a:r>
            <a:endParaRPr lang="he-IL" dirty="0"/>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dirty="0"/>
              <a:t>כמה</a:t>
            </a:r>
            <a:r>
              <a:rPr lang="he-IL" baseline="0" dirty="0"/>
              <a:t> נקודות חשובות על </a:t>
            </a:r>
            <a:r>
              <a:rPr lang="en-US" baseline="0" dirty="0"/>
              <a:t>Delete</a:t>
            </a:r>
            <a:r>
              <a:rPr lang="he-IL" baseline="0" dirty="0"/>
              <a:t>:</a:t>
            </a:r>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aseline="0" dirty="0"/>
              <a:t>3 מקרים:</a:t>
            </a:r>
          </a:p>
          <a:p>
            <a:pPr marL="228600" marR="0" indent="-228600" algn="r" defTabSz="914400" rtl="1"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he-IL" baseline="0" dirty="0"/>
              <a:t>כשהצומת היא עלה – פשוט מוחקים. זה המקרה הקל והפשוט.</a:t>
            </a:r>
          </a:p>
          <a:p>
            <a:pPr marL="228600" marR="0" indent="-228600" algn="r" defTabSz="914400" rtl="1"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he-IL" baseline="0" dirty="0"/>
              <a:t>מחיקת צומת בעל בן אחד בלבד -  אבא של אותו צומת יצביע לבן של הצומת. (אלא אם כן מוחקים את השורש, ואז פשוט הבן הופך להיות השורש).</a:t>
            </a:r>
          </a:p>
          <a:p>
            <a:pPr marL="228600" marR="0" indent="-228600" algn="r" defTabSz="914400" rtl="1"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he-IL" baseline="0" dirty="0"/>
              <a:t>מחיקת צומת בעל שני בנים – מחפשים את הצומת עם המספר הבא הכי גדול מהערך הנמחק (נכנה את הצומת שמחקנו </a:t>
            </a:r>
            <a:r>
              <a:rPr lang="en-US" baseline="0" dirty="0"/>
              <a:t>X</a:t>
            </a:r>
            <a:r>
              <a:rPr lang="he-IL" baseline="0" dirty="0"/>
              <a:t>). אם לצומת </a:t>
            </a:r>
            <a:r>
              <a:rPr lang="en-US" baseline="0" dirty="0"/>
              <a:t>X</a:t>
            </a:r>
            <a:r>
              <a:rPr lang="he-IL" baseline="0" dirty="0"/>
              <a:t> אין בן ימני פשוט שמים את הערך בצומת של הערך שאנחנו רוצים למחוק, ואז משחררים מהזיכרון את הצומת </a:t>
            </a:r>
            <a:r>
              <a:rPr lang="en-US" baseline="0" dirty="0"/>
              <a:t>X</a:t>
            </a:r>
            <a:r>
              <a:rPr lang="he-IL" baseline="0" dirty="0"/>
              <a:t>.</a:t>
            </a: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aseline="0" dirty="0"/>
              <a:t>אם לצומת </a:t>
            </a:r>
            <a:r>
              <a:rPr lang="en-US" baseline="0" dirty="0"/>
              <a:t>X</a:t>
            </a:r>
            <a:r>
              <a:rPr lang="he-IL" baseline="0" dirty="0"/>
              <a:t> יש בן ימני גורמים לאבא של צומת </a:t>
            </a:r>
            <a:r>
              <a:rPr lang="en-US" baseline="0" dirty="0"/>
              <a:t>X</a:t>
            </a:r>
            <a:r>
              <a:rPr lang="he-IL" baseline="0" dirty="0"/>
              <a:t> להצביע לבן של צומת </a:t>
            </a:r>
            <a:r>
              <a:rPr lang="en-US" baseline="0" dirty="0"/>
              <a:t>X</a:t>
            </a:r>
            <a:r>
              <a:rPr lang="he-IL" baseline="0" dirty="0"/>
              <a:t>. הערך של צומת </a:t>
            </a:r>
            <a:r>
              <a:rPr lang="en-US" baseline="0" dirty="0"/>
              <a:t>X</a:t>
            </a:r>
            <a:r>
              <a:rPr lang="he-IL" baseline="0" dirty="0"/>
              <a:t> יכנס לצומת שבה נמצא הערך שאנחנו רוצים למחוק. כעת ניתן למחוק את הצומת </a:t>
            </a:r>
            <a:r>
              <a:rPr lang="en-US" baseline="0" dirty="0"/>
              <a:t>X</a:t>
            </a:r>
            <a:r>
              <a:rPr lang="he-IL" baseline="0" dirty="0"/>
              <a:t> באותה שיטה.</a:t>
            </a:r>
          </a:p>
          <a:p>
            <a:pPr marL="171450" indent="-171450" algn="r" rtl="1">
              <a:buFont typeface="Arial" panose="020B0604020202020204" pitchFamily="34" charset="0"/>
              <a:buChar char="•"/>
            </a:pPr>
            <a:endParaRPr lang="he-IL" dirty="0"/>
          </a:p>
          <a:p>
            <a:pPr marL="158750" indent="0" algn="r" rtl="1">
              <a:buNone/>
            </a:pPr>
            <a:endParaRPr lang="he-IL" dirty="0"/>
          </a:p>
          <a:p>
            <a:pPr marL="158750" indent="0" algn="r" rtl="1">
              <a:buNone/>
            </a:pPr>
            <a:r>
              <a:rPr lang="he-IL" b="1" dirty="0"/>
              <a:t>קישור נוסף ללמידה על פעולות העץ</a:t>
            </a:r>
          </a:p>
          <a:p>
            <a:pPr marL="158750" indent="0" algn="r" rtl="1">
              <a:buNone/>
            </a:pPr>
            <a:r>
              <a:rPr lang="en-US" dirty="0"/>
              <a:t>https://www.codesdope.com/course/data-structures-binary-search-trees/</a:t>
            </a:r>
            <a:endParaRPr dirty="0"/>
          </a:p>
        </p:txBody>
      </p:sp>
    </p:spTree>
    <p:extLst>
      <p:ext uri="{BB962C8B-B14F-4D97-AF65-F5344CB8AC3E}">
        <p14:creationId xmlns:p14="http://schemas.microsoft.com/office/powerpoint/2010/main" val="1943640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העץ האחרון שנראה היום הוא אחד מהמבנים השימושיים ביותר לצורך מיון וחיפוש נתונים – עץ </a:t>
            </a:r>
            <a:r>
              <a:rPr lang="en-US" dirty="0"/>
              <a:t>AVL</a:t>
            </a:r>
            <a:endParaRPr dirty="0"/>
          </a:p>
        </p:txBody>
      </p:sp>
    </p:spTree>
    <p:extLst>
      <p:ext uri="{BB962C8B-B14F-4D97-AF65-F5344CB8AC3E}">
        <p14:creationId xmlns:p14="http://schemas.microsoft.com/office/powerpoint/2010/main" val="123643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בתמונה – </a:t>
            </a:r>
            <a:r>
              <a:rPr lang="en-US" dirty="0" err="1"/>
              <a:t>Thanos</a:t>
            </a:r>
            <a:r>
              <a:rPr lang="he-IL" dirty="0"/>
              <a:t> הנבל של </a:t>
            </a:r>
            <a:r>
              <a:rPr lang="en-US" dirty="0"/>
              <a:t>Marvel</a:t>
            </a:r>
            <a:r>
              <a:rPr lang="he-IL" dirty="0"/>
              <a:t>...</a:t>
            </a:r>
          </a:p>
          <a:p>
            <a:pPr marL="158750" indent="0" algn="r" rtl="1">
              <a:buNone/>
            </a:pPr>
            <a:r>
              <a:rPr lang="en-US" dirty="0" err="1"/>
              <a:t>Thanos</a:t>
            </a:r>
            <a:r>
              <a:rPr lang="he-IL" dirty="0"/>
              <a:t> שואף לאיזון ביקום, ולכן הוא תמיד רוצה שהעצים יהיו מאוזנים...</a:t>
            </a:r>
            <a:endParaRPr lang="en-IL" dirty="0"/>
          </a:p>
        </p:txBody>
      </p:sp>
    </p:spTree>
    <p:extLst>
      <p:ext uri="{BB962C8B-B14F-4D97-AF65-F5344CB8AC3E}">
        <p14:creationId xmlns:p14="http://schemas.microsoft.com/office/powerpoint/2010/main" val="94359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סרטון טוב כדי ללמוד את הנושא</a:t>
            </a:r>
            <a:br>
              <a:rPr lang="en-US" dirty="0"/>
            </a:br>
            <a:r>
              <a:rPr lang="en-US" dirty="0">
                <a:hlinkClick r:id="rId3"/>
              </a:rPr>
              <a:t>https://www.youtube.com/watch?v=-9sHvAnLN_w</a:t>
            </a:r>
            <a:endParaRPr lang="he-IL" dirty="0"/>
          </a:p>
          <a:p>
            <a:pPr marL="158750" indent="0" algn="r" rtl="1">
              <a:buNone/>
            </a:pPr>
            <a:endParaRPr lang="he-IL" dirty="0"/>
          </a:p>
          <a:p>
            <a:pPr marL="158750" indent="0" algn="r" rtl="1">
              <a:buNone/>
            </a:pPr>
            <a:r>
              <a:rPr lang="he-IL" dirty="0"/>
              <a:t>אפשר להראות דוגמאות לסיבובים באותו סימולטור שהוצג בשקופית הקודמת</a:t>
            </a:r>
          </a:p>
          <a:p>
            <a:pPr marL="158750" indent="0" algn="r" rtl="1">
              <a:buNone/>
            </a:pPr>
            <a:r>
              <a:rPr lang="en-US" dirty="0">
                <a:hlinkClick r:id="rId4"/>
              </a:rPr>
              <a:t>https://visualgo.net/en/bst</a:t>
            </a:r>
            <a:r>
              <a:rPr lang="he-IL" dirty="0"/>
              <a:t> (חשוב לבחור בסוג </a:t>
            </a:r>
            <a:r>
              <a:rPr lang="en-US" dirty="0"/>
              <a:t>AVL Tree</a:t>
            </a:r>
            <a:r>
              <a:rPr lang="he-IL" dirty="0"/>
              <a:t> בחלק העליון של המסך)</a:t>
            </a:r>
          </a:p>
          <a:p>
            <a:pPr marL="158750" indent="0" algn="r" rtl="1">
              <a:buNone/>
            </a:pPr>
            <a:endParaRPr lang="he-IL" dirty="0"/>
          </a:p>
          <a:p>
            <a:pPr marL="158750" indent="0" algn="r" rtl="1">
              <a:buNone/>
            </a:pPr>
            <a:r>
              <a:rPr lang="he-IL" dirty="0"/>
              <a:t>מימוש עץ </a:t>
            </a:r>
            <a:r>
              <a:rPr lang="en-US" dirty="0"/>
              <a:t>AVL</a:t>
            </a:r>
            <a:r>
              <a:rPr lang="he-IL" dirty="0"/>
              <a:t> הוא בונוס השנה, בעבר זה היה תרגיל חובה.</a:t>
            </a:r>
            <a:endParaRPr lang="en-IL" dirty="0"/>
          </a:p>
        </p:txBody>
      </p:sp>
    </p:spTree>
    <p:extLst>
      <p:ext uri="{BB962C8B-B14F-4D97-AF65-F5344CB8AC3E}">
        <p14:creationId xmlns:p14="http://schemas.microsoft.com/office/powerpoint/2010/main" val="40720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נסכם את הדברים שלמדנו</a:t>
            </a:r>
            <a:endParaRPr dirty="0"/>
          </a:p>
        </p:txBody>
      </p:sp>
    </p:spTree>
    <p:extLst>
      <p:ext uri="{BB962C8B-B14F-4D97-AF65-F5344CB8AC3E}">
        <p14:creationId xmlns:p14="http://schemas.microsoft.com/office/powerpoint/2010/main" val="833213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1311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48345f26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48345f26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4c087247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94c087247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את השיעור נפתח בדיון קצרצר על פרויקט השחמט, נרצה לשמוע מהחניכים על התהליך שעברו, אילו קשיים היו ואילו דברים הלכו יותר חלק?</a:t>
            </a:r>
          </a:p>
          <a:p>
            <a:pPr marL="158750" indent="0" algn="r" rtl="1">
              <a:buNone/>
            </a:pPr>
            <a:r>
              <a:rPr lang="he-IL" dirty="0"/>
              <a:t>שימו לב, במידה וישנם זוגות שרוצים להציג את הפרויקטים שלהם זה הזמן לעשות את זה </a:t>
            </a:r>
            <a:r>
              <a:rPr lang="he-IL" dirty="0">
                <a:sym typeface="Wingdings" panose="05000000000000000000" pitchFamily="2" charset="2"/>
              </a:rPr>
              <a:t>.</a:t>
            </a:r>
            <a:endParaRPr lang="en-IL" dirty="0"/>
          </a:p>
        </p:txBody>
      </p:sp>
    </p:spTree>
    <p:extLst>
      <p:ext uri="{BB962C8B-B14F-4D97-AF65-F5344CB8AC3E}">
        <p14:creationId xmlns:p14="http://schemas.microsoft.com/office/powerpoint/2010/main" val="79754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IL" dirty="0"/>
          </a:p>
        </p:txBody>
      </p:sp>
    </p:spTree>
    <p:extLst>
      <p:ext uri="{BB962C8B-B14F-4D97-AF65-F5344CB8AC3E}">
        <p14:creationId xmlns:p14="http://schemas.microsoft.com/office/powerpoint/2010/main" val="387463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48345f26c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48345f26c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נעשה מעבר חד ונדבר על נושא חדש – עצים</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dirty="0"/>
              <a:t>תזכורת – </a:t>
            </a:r>
            <a:r>
              <a:rPr lang="en-US" dirty="0"/>
              <a:t>ADT</a:t>
            </a:r>
            <a:r>
              <a:rPr lang="he-IL" dirty="0"/>
              <a:t> זה </a:t>
            </a:r>
            <a:r>
              <a:rPr lang="en-US" dirty="0"/>
              <a:t>Abstract Data Type</a:t>
            </a:r>
            <a:endParaRPr lang="he-IL" dirty="0"/>
          </a:p>
          <a:p>
            <a:pPr marL="158750" indent="0" algn="r" rtl="1">
              <a:buNone/>
            </a:pPr>
            <a:r>
              <a:rPr lang="he-IL" dirty="0"/>
              <a:t>אנחנו יודעים את הרעיון והחוקים שמאחורי מבנה הנתונים אבל לא אומרים איך לממש אותו.</a:t>
            </a:r>
          </a:p>
          <a:p>
            <a:pPr marL="158750" indent="0" algn="r" rtl="1">
              <a:buNone/>
            </a:pPr>
            <a:endParaRPr lang="he-IL" dirty="0"/>
          </a:p>
          <a:p>
            <a:pPr marL="158750" indent="0" algn="r" rtl="1">
              <a:buNone/>
            </a:pPr>
            <a:r>
              <a:rPr lang="he-IL" dirty="0"/>
              <a:t>בשלב הזה אין סיבה להיכנס למושגים, רק להסביר על המבנה הכללי ולהסביר למה מתייחסים לזה כעץ. </a:t>
            </a:r>
            <a:br>
              <a:rPr lang="en-US" dirty="0"/>
            </a:br>
            <a:r>
              <a:rPr lang="he-IL" dirty="0"/>
              <a:t>אפשר לשאול את הכיתה אם יש כאן חוקיות כלשהי? בשקופיות הבאות כבר ממש ניכנס לחוקיות והרעיון שמאחורי המבנה הזה.</a:t>
            </a:r>
          </a:p>
        </p:txBody>
      </p:sp>
    </p:spTree>
    <p:extLst>
      <p:ext uri="{BB962C8B-B14F-4D97-AF65-F5344CB8AC3E}">
        <p14:creationId xmlns:p14="http://schemas.microsoft.com/office/powerpoint/2010/main" val="253894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r" rtl="1">
              <a:buNone/>
            </a:pPr>
            <a:r>
              <a:rPr lang="he-IL" b="1" dirty="0"/>
              <a:t>מבנה רקורסיבי!!</a:t>
            </a:r>
          </a:p>
          <a:p>
            <a:pPr marL="158750" indent="0" algn="r" rtl="1">
              <a:buNone/>
            </a:pPr>
            <a:r>
              <a:rPr lang="he-IL" dirty="0"/>
              <a:t>כל</a:t>
            </a:r>
            <a:r>
              <a:rPr lang="he-IL" baseline="0" dirty="0"/>
              <a:t> צומת בעץ הוא שורש של תת עץ.</a:t>
            </a:r>
          </a:p>
          <a:p>
            <a:pPr marL="158750" indent="0" algn="r" rtl="1">
              <a:buNone/>
            </a:pPr>
            <a:r>
              <a:rPr lang="he-IL" baseline="0" dirty="0"/>
              <a:t>ב-</a:t>
            </a:r>
            <a:r>
              <a:rPr lang="en-US" baseline="0" dirty="0"/>
              <a:t>ADT</a:t>
            </a:r>
            <a:r>
              <a:rPr lang="he-IL" baseline="0" dirty="0"/>
              <a:t> של עץ בפועל גם עלה הוא תת-עץ. </a:t>
            </a:r>
          </a:p>
          <a:p>
            <a:pPr marL="158750" indent="0" algn="r" rtl="1">
              <a:buNone/>
            </a:pPr>
            <a:r>
              <a:rPr lang="he-IL" baseline="0" dirty="0"/>
              <a:t>זו רק הכנה של הקרקע להמשך... יש להראות ולהסביר איפה הרקורסיביות במבנה. למעשה עץ מורכב מתתי-עצים.</a:t>
            </a:r>
            <a:endParaRPr lang="he-IL" dirty="0"/>
          </a:p>
          <a:p>
            <a:pPr marL="158750" indent="0">
              <a:buNone/>
            </a:pPr>
            <a:endParaRPr lang="en-IL" dirty="0"/>
          </a:p>
          <a:p>
            <a:pPr marL="158750" indent="0">
              <a:buNone/>
            </a:pPr>
            <a:endParaRPr lang="en-US" dirty="0"/>
          </a:p>
        </p:txBody>
      </p:sp>
    </p:spTree>
    <p:extLst>
      <p:ext uri="{BB962C8B-B14F-4D97-AF65-F5344CB8AC3E}">
        <p14:creationId xmlns:p14="http://schemas.microsoft.com/office/powerpoint/2010/main" val="1018475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מזכיר מבנה נתונים של רשימה מקושרת? אפשר להסתכל על רשימה כעל עץ שלכל ענף יש בן אחד בלבד. רק לאחרון אין בנים, כלומר הוא עלה.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דוגמאות לשימוש בעצים: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1" baseline="0" dirty="0"/>
              <a:t>מבנה ארגוני של חברה </a:t>
            </a:r>
            <a:r>
              <a:rPr lang="he-IL" b="0" baseline="0" dirty="0"/>
              <a:t>– המנכ"ל הוא שורש העץ, מתחתיו ה-</a:t>
            </a:r>
            <a:r>
              <a:rPr lang="en-US" b="0" baseline="0" dirty="0"/>
              <a:t>VPs (Vice Presidents)</a:t>
            </a:r>
            <a:r>
              <a:rPr lang="he-IL" b="0" baseline="0" dirty="0"/>
              <a:t>, מתחתיהם המנהלים, מתחתיהם ראשי הצוותים, ומתחתיהם העובדים השונים</a:t>
            </a:r>
            <a:endParaRPr lang="he-IL" b="1"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מבנה תיקיות וקבצים במחשב </a:t>
            </a:r>
            <a:r>
              <a:rPr lang="he-IL" b="0" dirty="0"/>
              <a:t>– בראש נמצאת תיקיית ה-</a:t>
            </a:r>
            <a:r>
              <a:rPr lang="en-US" b="0" dirty="0"/>
              <a:t>root</a:t>
            </a:r>
            <a:r>
              <a:rPr lang="he-IL" b="0" dirty="0"/>
              <a:t> (בלינוקס </a:t>
            </a:r>
            <a:r>
              <a:rPr lang="en-US" b="0" dirty="0"/>
              <a:t>/</a:t>
            </a:r>
            <a:r>
              <a:rPr lang="he-IL" b="0" dirty="0"/>
              <a:t> ), ואז יש את כל התיקיות הראשיות </a:t>
            </a:r>
            <a:r>
              <a:rPr lang="en-US" b="0" dirty="0"/>
              <a:t>downloads, documents, pictures, desktop</a:t>
            </a:r>
            <a:r>
              <a:rPr lang="he-IL" b="0" dirty="0"/>
              <a:t>, ומתחתיהן תיקיות נוספות שאנחנו פותחים, העלים יהיו קבצים.</a:t>
            </a:r>
            <a:endParaRPr lang="he-IL" b="1"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t>בינה מלאכותית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Akinator</a:t>
            </a:r>
            <a:r>
              <a:rPr lang="he-IL" b="1" dirty="0"/>
              <a:t> </a:t>
            </a:r>
            <a:r>
              <a:rPr lang="he-IL" b="0" dirty="0"/>
              <a:t>– אפליקציה נחמדה שבה </a:t>
            </a:r>
            <a:r>
              <a:rPr lang="he-IL" b="0" dirty="0" err="1"/>
              <a:t>ג'יני</a:t>
            </a:r>
            <a:r>
              <a:rPr lang="he-IL" b="0" dirty="0"/>
              <a:t> מנסה לנחש על מה אנחנו חושבים. הוא עושה זאת באמצעות שאילת שאלות שהתשובות עליהן הן "כן" "לא" ו-"לא יודע", </a:t>
            </a:r>
            <a:br>
              <a:rPr lang="en-US" b="0" dirty="0"/>
            </a:br>
            <a:r>
              <a:rPr lang="he-IL" b="0" dirty="0" err="1"/>
              <a:t>הג'יני</a:t>
            </a:r>
            <a:r>
              <a:rPr lang="he-IL" b="0" dirty="0"/>
              <a:t> בונה עץ כדי לתאר את השאלות – בכל צומת </a:t>
            </a:r>
            <a:r>
              <a:rPr lang="he-IL" b="0" dirty="0" err="1"/>
              <a:t>תיהיה</a:t>
            </a:r>
            <a:r>
              <a:rPr lang="he-IL" b="0" dirty="0"/>
              <a:t> שאלה, כל צלע (קישור בין צמתים) יש אחת מהתשובות "כן" "לא" או "לא יודע" ובעלים יהיה הניחוש.</a:t>
            </a:r>
            <a:endParaRPr lang="he-IL" b="1" dirty="0"/>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err="1"/>
              <a:t>MinMax</a:t>
            </a:r>
            <a:r>
              <a:rPr lang="he-IL" b="1" dirty="0"/>
              <a:t> </a:t>
            </a:r>
            <a:r>
              <a:rPr lang="he-IL" b="0" dirty="0"/>
              <a:t>– במשחקי קופסה פשוטים כגון "</a:t>
            </a:r>
            <a:r>
              <a:rPr lang="he-IL" b="0" dirty="0" err="1"/>
              <a:t>רברסי</a:t>
            </a:r>
            <a:r>
              <a:rPr lang="he-IL" b="0" dirty="0"/>
              <a:t>" "דמקה" "מנטרה" "איקס עיגול" </a:t>
            </a:r>
            <a:r>
              <a:rPr lang="he-IL" b="0" dirty="0" err="1"/>
              <a:t>וכו</a:t>
            </a:r>
            <a:r>
              <a:rPr lang="he-IL" b="0" dirty="0"/>
              <a:t>', למחשב יש מספיק זיכרון כדי לשמור את </a:t>
            </a:r>
            <a:r>
              <a:rPr lang="en-US" b="0" dirty="0"/>
              <a:t>X</a:t>
            </a:r>
            <a:r>
              <a:rPr lang="he-IL" b="0" dirty="0"/>
              <a:t> המהלכים האפשריים מראש (ככל שיש יותר זיכרון ככה המחשב יכול "לראות" יותר מהלכים קדימה, וזה גם נקרא רמת קושי: לדוגמא </a:t>
            </a:r>
            <a:r>
              <a:rPr lang="en-US" b="0" dirty="0"/>
              <a:t>Easy</a:t>
            </a:r>
            <a:r>
              <a:rPr lang="he-IL" b="0" dirty="0"/>
              <a:t> אומר שהמחשב יראה 3 מהלכים קדימה, </a:t>
            </a:r>
            <a:r>
              <a:rPr lang="en-US" b="0" dirty="0"/>
              <a:t>medium</a:t>
            </a:r>
            <a:r>
              <a:rPr lang="he-IL" b="0" dirty="0"/>
              <a:t> יראה 5, ו-</a:t>
            </a:r>
            <a:r>
              <a:rPr lang="en-US" b="0" dirty="0"/>
              <a:t>hard</a:t>
            </a:r>
            <a:r>
              <a:rPr lang="he-IL" b="0" dirty="0"/>
              <a:t> יראה 7 מהלכים קדימה). </a:t>
            </a:r>
            <a:br>
              <a:rPr lang="en-US" b="0" dirty="0"/>
            </a:br>
            <a:r>
              <a:rPr lang="he-IL" b="0" dirty="0"/>
              <a:t>ב-</a:t>
            </a:r>
            <a:r>
              <a:rPr lang="en-US" b="0" dirty="0" err="1"/>
              <a:t>MinMax</a:t>
            </a:r>
            <a:r>
              <a:rPr lang="he-IL" b="0" dirty="0"/>
              <a:t> המחשב בונה עץ שבו כל קומה </a:t>
            </a:r>
            <a:r>
              <a:rPr lang="he-IL" b="0" dirty="0" err="1"/>
              <a:t>תיהיה</a:t>
            </a:r>
            <a:r>
              <a:rPr lang="he-IL" b="0" dirty="0"/>
              <a:t> כל המהלכים האפשריים עבור שחקן א', ובקומה הבאה כל המהלכים האפשריים עבור שחקן ב'. </a:t>
            </a:r>
            <a:br>
              <a:rPr lang="en-US" b="0" dirty="0"/>
            </a:br>
            <a:r>
              <a:rPr lang="he-IL" b="0" dirty="0"/>
              <a:t>בכל צומת יהיה לוח המשחק לאחר ביצוע המהלך, והמחשב יכול להמשיך רקורסיבית כדי לראות יותר מהלכים קדימה. אחרי שהעץ נבנה המחשב יכול לראות מה המהלך שהכי כדאי לו לבצע וככה אפשר להגיע למצב שאי אפשר לנצח את המחשב (אפשר להגיע לתיקו אם עושים בדיוק מה שהוא עושה, אבל אי אפשר לנצח).</a:t>
            </a:r>
            <a:br>
              <a:rPr lang="en-US" b="0" dirty="0"/>
            </a:br>
            <a:r>
              <a:rPr lang="he-IL" b="0" dirty="0"/>
              <a:t>לקריאה נוספת</a:t>
            </a:r>
            <a:r>
              <a:rPr lang="en-US" b="0" dirty="0"/>
              <a:t> </a:t>
            </a:r>
            <a:r>
              <a:rPr lang="he-IL" b="0" dirty="0"/>
              <a:t> </a:t>
            </a:r>
            <a:r>
              <a:rPr lang="en-US" dirty="0">
                <a:hlinkClick r:id="rId3"/>
              </a:rPr>
              <a:t>https://en.wikipedia.org/wiki/Minimax</a:t>
            </a:r>
            <a:r>
              <a:rPr lang="he-IL" dirty="0"/>
              <a:t>  סרטון שמראה דוגמא על איקס עיגול: </a:t>
            </a:r>
            <a:r>
              <a:rPr lang="en-US" dirty="0">
                <a:hlinkClick r:id="rId4"/>
              </a:rPr>
              <a:t>https://www.youtube.com/watch?v=6ELUvkSkCts</a:t>
            </a:r>
            <a:endParaRPr lang="he-IL" b="1" dirty="0"/>
          </a:p>
          <a:p>
            <a:pPr algn="r" rtl="1"/>
            <a:endParaRPr lang="en-IL" dirty="0"/>
          </a:p>
        </p:txBody>
      </p:sp>
    </p:spTree>
    <p:extLst>
      <p:ext uri="{BB962C8B-B14F-4D97-AF65-F5344CB8AC3E}">
        <p14:creationId xmlns:p14="http://schemas.microsoft.com/office/powerpoint/2010/main" val="1801727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ף הצגת הסילבוס" userDrawn="1">
  <p:cSld name="TITLE">
    <p:bg>
      <p:bgPr>
        <a:solidFill>
          <a:schemeClr val="bg2"/>
        </a:solidFill>
        <a:effectLst/>
      </p:bgPr>
    </p:bg>
    <p:spTree>
      <p:nvGrpSpPr>
        <p:cNvPr id="1" name="Shape 8"/>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B19FA87-1B8F-4D04-AF7D-957CCF84ABC8}"/>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9" name="Google Shape;9;p2"/>
          <p:cNvSpPr/>
          <p:nvPr/>
        </p:nvSpPr>
        <p:spPr>
          <a:xfrm>
            <a:off x="150" y="0"/>
            <a:ext cx="3710100" cy="5159700"/>
          </a:xfrm>
          <a:prstGeom prst="rect">
            <a:avLst/>
          </a:prstGeom>
          <a:solidFill>
            <a:schemeClr val="l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cs typeface="+mn-cs"/>
            </a:endParaRPr>
          </a:p>
        </p:txBody>
      </p:sp>
      <p:sp>
        <p:nvSpPr>
          <p:cNvPr id="10" name="Google Shape;10;p2"/>
          <p:cNvSpPr txBox="1">
            <a:spLocks noGrp="1"/>
          </p:cNvSpPr>
          <p:nvPr>
            <p:ph type="ctrTitle"/>
          </p:nvPr>
        </p:nvSpPr>
        <p:spPr>
          <a:xfrm>
            <a:off x="4043680" y="1852500"/>
            <a:ext cx="4560370" cy="1454700"/>
          </a:xfrm>
          <a:prstGeom prst="rect">
            <a:avLst/>
          </a:prstGeom>
        </p:spPr>
        <p:txBody>
          <a:bodyPr spcFirstLastPara="1" wrap="square" lIns="0" tIns="0" rIns="0" bIns="0" anchor="b" anchorCtr="0">
            <a:noAutofit/>
          </a:bodyPr>
          <a:lstStyle>
            <a:lvl1pPr lvl="0" algn="r">
              <a:lnSpc>
                <a:spcPct val="80000"/>
              </a:lnSpc>
              <a:spcBef>
                <a:spcPts val="0"/>
              </a:spcBef>
              <a:spcAft>
                <a:spcPts val="0"/>
              </a:spcAft>
              <a:buSzPts val="5200"/>
              <a:buNone/>
              <a:defRPr sz="5200">
                <a:solidFill>
                  <a:schemeClr val="bg1"/>
                </a:solidFill>
                <a:cs typeface="+mj-cs"/>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4043680" y="1529222"/>
            <a:ext cx="456037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12" name="Google Shape;12;p2"/>
          <p:cNvSpPr txBox="1">
            <a:spLocks noGrp="1"/>
          </p:cNvSpPr>
          <p:nvPr>
            <p:ph type="subTitle" idx="2"/>
          </p:nvPr>
        </p:nvSpPr>
        <p:spPr>
          <a:xfrm>
            <a:off x="191500" y="623147"/>
            <a:ext cx="2812800" cy="3980328"/>
          </a:xfrm>
          <a:prstGeom prst="rect">
            <a:avLst/>
          </a:prstGeom>
        </p:spPr>
        <p:txBody>
          <a:bodyPr spcFirstLastPara="1" wrap="square" lIns="0" tIns="0" rIns="0" bIns="0" anchor="t" anchorCtr="0">
            <a:noAutofit/>
          </a:bodyPr>
          <a:lstStyle>
            <a:lvl1pPr marL="0" lvl="0" indent="0" algn="r" rtl="1">
              <a:lnSpc>
                <a:spcPct val="150000"/>
              </a:lnSpc>
              <a:spcBef>
                <a:spcPts val="0"/>
              </a:spcBef>
              <a:spcAft>
                <a:spcPts val="0"/>
              </a:spcAft>
              <a:buSzPts val="1200"/>
              <a:buNone/>
              <a:defRPr sz="1200">
                <a:cs typeface="+mn-cs"/>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dirty="0"/>
          </a:p>
        </p:txBody>
      </p:sp>
      <p:cxnSp>
        <p:nvCxnSpPr>
          <p:cNvPr id="13" name="Google Shape;13;p2"/>
          <p:cNvCxnSpPr>
            <a:cxnSpLocks/>
          </p:cNvCxnSpPr>
          <p:nvPr/>
        </p:nvCxnSpPr>
        <p:spPr>
          <a:xfrm>
            <a:off x="3286000" y="0"/>
            <a:ext cx="0" cy="5223125"/>
          </a:xfrm>
          <a:prstGeom prst="straightConnector1">
            <a:avLst/>
          </a:prstGeom>
          <a:noFill/>
          <a:ln w="19050" cap="flat" cmpd="sng">
            <a:solidFill>
              <a:schemeClr val="accent1"/>
            </a:solidFill>
            <a:prstDash val="solid"/>
            <a:round/>
            <a:headEnd type="none" w="med" len="med"/>
            <a:tailEnd type="none" w="med" len="med"/>
          </a:ln>
        </p:spPr>
      </p:cxnSp>
      <p:pic>
        <p:nvPicPr>
          <p:cNvPr id="14" name="Google Shape;14;p2"/>
          <p:cNvPicPr preferRelativeResize="0"/>
          <p:nvPr/>
        </p:nvPicPr>
        <p:blipFill>
          <a:blip r:embed="rId3"/>
          <a:srcRect t="9111" b="9111"/>
          <a:stretch/>
        </p:blipFill>
        <p:spPr>
          <a:xfrm>
            <a:off x="7034941" y="516608"/>
            <a:ext cx="1569109" cy="590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שקף דיון פתוח">
  <p:cSld name="TITLE_AND_BODY_1_1">
    <p:bg>
      <p:bgPr>
        <a:solidFill>
          <a:schemeClr val="tx1"/>
        </a:solidFill>
        <a:effectLst/>
      </p:bgPr>
    </p:bg>
    <p:spTree>
      <p:nvGrpSpPr>
        <p:cNvPr id="1" name="Shape 118"/>
        <p:cNvGrpSpPr/>
        <p:nvPr/>
      </p:nvGrpSpPr>
      <p:grpSpPr>
        <a:xfrm>
          <a:off x="0" y="0"/>
          <a:ext cx="0" cy="0"/>
          <a:chOff x="0" y="0"/>
          <a:chExt cx="0" cy="0"/>
        </a:xfrm>
      </p:grpSpPr>
      <p:pic>
        <p:nvPicPr>
          <p:cNvPr id="16" name="תמונה 15" descr="תמונה שמכילה שחור, לבן, מחשב, כהה&#10;&#10;התיאור נוצר באופן אוטומטי">
            <a:extLst>
              <a:ext uri="{FF2B5EF4-FFF2-40B4-BE49-F238E27FC236}">
                <a16:creationId xmlns:a16="http://schemas.microsoft.com/office/drawing/2014/main" id="{370858DC-6CE9-40BE-8788-4D220D9B08C9}"/>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119" name="Google Shape;119;p13"/>
          <p:cNvSpPr/>
          <p:nvPr/>
        </p:nvSpPr>
        <p:spPr>
          <a:xfrm rot="4075860">
            <a:off x="8169993" y="59390"/>
            <a:ext cx="393641" cy="393641"/>
          </a:xfrm>
          <a:prstGeom prst="wedgeEllipseCallout">
            <a:avLst>
              <a:gd name="adj1" fmla="val -20833"/>
              <a:gd name="adj2" fmla="val 625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553375" y="542575"/>
            <a:ext cx="67917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txBox="1">
            <a:spLocks noGrp="1"/>
          </p:cNvSpPr>
          <p:nvPr>
            <p:ph type="title"/>
          </p:nvPr>
        </p:nvSpPr>
        <p:spPr>
          <a:xfrm>
            <a:off x="780150" y="723700"/>
            <a:ext cx="60660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122" name="Google Shape;122;p13"/>
          <p:cNvSpPr txBox="1">
            <a:spLocks noGrp="1"/>
          </p:cNvSpPr>
          <p:nvPr>
            <p:ph type="body" idx="1"/>
          </p:nvPr>
        </p:nvSpPr>
        <p:spPr>
          <a:xfrm>
            <a:off x="742050" y="1714450"/>
            <a:ext cx="6066000" cy="2666100"/>
          </a:xfrm>
          <a:prstGeom prst="rect">
            <a:avLst/>
          </a:prstGeom>
        </p:spPr>
        <p:txBody>
          <a:bodyPr spcFirstLastPara="1" wrap="square" lIns="0" tIns="0" rIns="0" bIns="0" anchor="t" anchorCtr="0">
            <a:noAutofit/>
          </a:bodyPr>
          <a:lstStyle>
            <a:lvl1pPr marL="419100" lvl="0" indent="-285750" rtl="1">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23" name="Google Shape;123;p13"/>
          <p:cNvSpPr/>
          <p:nvPr/>
        </p:nvSpPr>
        <p:spPr>
          <a:xfrm rot="-7039737">
            <a:off x="73361" y="4339918"/>
            <a:ext cx="301896" cy="301896"/>
          </a:xfrm>
          <a:prstGeom prst="wedgeEllipseCallout">
            <a:avLst>
              <a:gd name="adj1" fmla="val -35444"/>
              <a:gd name="adj2" fmla="val 67623"/>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rot="2465296">
            <a:off x="163228" y="3363993"/>
            <a:ext cx="612580" cy="612580"/>
          </a:xfrm>
          <a:prstGeom prst="wedgeEllipse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473048" y="661125"/>
            <a:ext cx="261900" cy="261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377350" y="5766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09475" y="2414450"/>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91700" y="2314625"/>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593310">
            <a:off x="6834392" y="941741"/>
            <a:ext cx="2141718" cy="2141718"/>
          </a:xfrm>
          <a:prstGeom prst="wedgeEllipseCallout">
            <a:avLst>
              <a:gd name="adj1" fmla="val 44376"/>
              <a:gd name="adj2" fmla="val 48708"/>
            </a:avLst>
          </a:prstGeom>
          <a:solidFill>
            <a:schemeClr val="lt1"/>
          </a:solidFill>
          <a:ln w="19050" cap="flat" cmpd="sng">
            <a:solidFill>
              <a:schemeClr val="accent1"/>
            </a:solidFill>
            <a:prstDash val="solid"/>
            <a:round/>
            <a:headEnd type="none" w="sm" len="sm"/>
            <a:tailEnd type="none" w="sm" len="sm"/>
          </a:ln>
          <a:effectLst>
            <a:outerShdw dist="47625" dir="3060000" algn="bl" rotWithShape="0">
              <a:schemeClr val="accent1"/>
            </a:outerShdw>
          </a:effectLst>
        </p:spPr>
        <p:txBody>
          <a:bodyPr spcFirstLastPara="1" wrap="square" lIns="0" tIns="91425" rIns="0" bIns="91425" anchor="ctr" anchorCtr="0">
            <a:noAutofit/>
          </a:bodyPr>
          <a:lstStyle/>
          <a:p>
            <a:pPr marL="0" lvl="0" indent="0" algn="ctr" rtl="1">
              <a:lnSpc>
                <a:spcPct val="70000"/>
              </a:lnSpc>
              <a:spcBef>
                <a:spcPts val="0"/>
              </a:spcBef>
              <a:spcAft>
                <a:spcPts val="0"/>
              </a:spcAft>
              <a:buNone/>
            </a:pPr>
            <a:r>
              <a:rPr lang="iw" sz="2400" dirty="0">
                <a:solidFill>
                  <a:schemeClr val="bg2"/>
                </a:solidFill>
                <a:latin typeface="Arimo"/>
                <a:ea typeface="Arimo"/>
                <a:cs typeface="+mj-cs"/>
                <a:sym typeface="Arimo"/>
              </a:rPr>
              <a:t>מה דעתכם?</a:t>
            </a:r>
            <a:endParaRPr sz="2400" dirty="0">
              <a:solidFill>
                <a:schemeClr val="bg2"/>
              </a:solidFill>
              <a:latin typeface="Arimo"/>
              <a:ea typeface="Arimo"/>
              <a:cs typeface="+mj-cs"/>
              <a:sym typeface="Arimo"/>
            </a:endParaRPr>
          </a:p>
          <a:p>
            <a:pPr marL="0" lvl="0" indent="0" algn="ctr" rtl="1">
              <a:lnSpc>
                <a:spcPct val="70000"/>
              </a:lnSpc>
              <a:spcBef>
                <a:spcPts val="0"/>
              </a:spcBef>
              <a:spcAft>
                <a:spcPts val="0"/>
              </a:spcAft>
              <a:buNone/>
            </a:pPr>
            <a:r>
              <a:rPr lang="iw" sz="4800" b="1" dirty="0">
                <a:solidFill>
                  <a:schemeClr val="bg2"/>
                </a:solidFill>
                <a:latin typeface="Arimo"/>
                <a:ea typeface="Arimo"/>
                <a:cs typeface="+mj-cs"/>
                <a:sym typeface="Arimo"/>
              </a:rPr>
              <a:t>דברו</a:t>
            </a:r>
            <a:endParaRPr sz="4800" b="1" dirty="0">
              <a:solidFill>
                <a:schemeClr val="bg2"/>
              </a:solidFill>
              <a:latin typeface="Arimo"/>
              <a:ea typeface="Arimo"/>
              <a:cs typeface="+mj-cs"/>
              <a:sym typeface="Arimo"/>
            </a:endParaRPr>
          </a:p>
        </p:txBody>
      </p:sp>
      <p:sp>
        <p:nvSpPr>
          <p:cNvPr id="130" name="Google Shape;130;p13"/>
          <p:cNvSpPr/>
          <p:nvPr/>
        </p:nvSpPr>
        <p:spPr>
          <a:xfrm rot="3453926">
            <a:off x="7046313" y="174512"/>
            <a:ext cx="899995" cy="899995"/>
          </a:xfrm>
          <a:prstGeom prst="wedgeEllipseCallout">
            <a:avLst>
              <a:gd name="adj1" fmla="val -22417"/>
              <a:gd name="adj2" fmla="val 76018"/>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4268176">
            <a:off x="89983" y="2585399"/>
            <a:ext cx="900041" cy="900041"/>
          </a:xfrm>
          <a:prstGeom prst="wedgeEllipseCallout">
            <a:avLst>
              <a:gd name="adj1" fmla="val -20833"/>
              <a:gd name="adj2" fmla="val 625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גרפיקה 378">
            <a:extLst>
              <a:ext uri="{FF2B5EF4-FFF2-40B4-BE49-F238E27FC236}">
                <a16:creationId xmlns:a16="http://schemas.microsoft.com/office/drawing/2014/main" id="{D8D0025A-9FAA-4E41-8FED-334E070D8D98}"/>
              </a:ext>
            </a:extLst>
          </p:cNvPr>
          <p:cNvGrpSpPr/>
          <p:nvPr userDrawn="1"/>
        </p:nvGrpSpPr>
        <p:grpSpPr>
          <a:xfrm rot="21188512">
            <a:off x="7147910" y="239411"/>
            <a:ext cx="621983" cy="738559"/>
            <a:chOff x="5503193" y="3290848"/>
            <a:chExt cx="621983" cy="738559"/>
          </a:xfrm>
        </p:grpSpPr>
        <p:grpSp>
          <p:nvGrpSpPr>
            <p:cNvPr id="18" name="גרפיקה 378">
              <a:extLst>
                <a:ext uri="{FF2B5EF4-FFF2-40B4-BE49-F238E27FC236}">
                  <a16:creationId xmlns:a16="http://schemas.microsoft.com/office/drawing/2014/main" id="{A2682821-826F-49BD-BB5E-59FAD131CB26}"/>
                </a:ext>
              </a:extLst>
            </p:cNvPr>
            <p:cNvGrpSpPr/>
            <p:nvPr/>
          </p:nvGrpSpPr>
          <p:grpSpPr>
            <a:xfrm rot="21188512">
              <a:off x="5503193" y="3377013"/>
              <a:ext cx="621983" cy="550299"/>
              <a:chOff x="5503193" y="3377013"/>
              <a:chExt cx="621983" cy="550299"/>
            </a:xfrm>
          </p:grpSpPr>
          <p:sp>
            <p:nvSpPr>
              <p:cNvPr id="28" name="גרפיקה 378">
                <a:extLst>
                  <a:ext uri="{FF2B5EF4-FFF2-40B4-BE49-F238E27FC236}">
                    <a16:creationId xmlns:a16="http://schemas.microsoft.com/office/drawing/2014/main" id="{03D2EBF7-0D0B-4E6D-9C34-6FAA6F0A0ECF}"/>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29" name="גרפיקה 378">
                <a:extLst>
                  <a:ext uri="{FF2B5EF4-FFF2-40B4-BE49-F238E27FC236}">
                    <a16:creationId xmlns:a16="http://schemas.microsoft.com/office/drawing/2014/main" id="{0E1BE468-7A0D-4F05-A749-584BFD41E783}"/>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30" name="גרפיקה 378">
                <a:extLst>
                  <a:ext uri="{FF2B5EF4-FFF2-40B4-BE49-F238E27FC236}">
                    <a16:creationId xmlns:a16="http://schemas.microsoft.com/office/drawing/2014/main" id="{A4708E48-133D-43F1-990A-B2DC1EA4C503}"/>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31" name="גרפיקה 378">
                <a:extLst>
                  <a:ext uri="{FF2B5EF4-FFF2-40B4-BE49-F238E27FC236}">
                    <a16:creationId xmlns:a16="http://schemas.microsoft.com/office/drawing/2014/main" id="{B521E54D-B780-4486-B519-2D9E40AEF0A7}"/>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32" name="גרפיקה 378">
                <a:extLst>
                  <a:ext uri="{FF2B5EF4-FFF2-40B4-BE49-F238E27FC236}">
                    <a16:creationId xmlns:a16="http://schemas.microsoft.com/office/drawing/2014/main" id="{BB235690-ED6F-4825-BED4-7C2F68D62D8C}"/>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19" name="גרפיקה 378">
              <a:extLst>
                <a:ext uri="{FF2B5EF4-FFF2-40B4-BE49-F238E27FC236}">
                  <a16:creationId xmlns:a16="http://schemas.microsoft.com/office/drawing/2014/main" id="{7DECCA5B-3309-4CAB-8ADB-18AD4BD9ACD4}"/>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20" name="גרפיקה 378">
              <a:extLst>
                <a:ext uri="{FF2B5EF4-FFF2-40B4-BE49-F238E27FC236}">
                  <a16:creationId xmlns:a16="http://schemas.microsoft.com/office/drawing/2014/main" id="{F910A1CE-27CE-4587-A4A0-C35B1E201384}"/>
                </a:ext>
              </a:extLst>
            </p:cNvPr>
            <p:cNvGrpSpPr/>
            <p:nvPr/>
          </p:nvGrpSpPr>
          <p:grpSpPr>
            <a:xfrm rot="21188512">
              <a:off x="5738518" y="3290848"/>
              <a:ext cx="260668" cy="470651"/>
              <a:chOff x="5738518" y="3290848"/>
              <a:chExt cx="260668" cy="470651"/>
            </a:xfrm>
          </p:grpSpPr>
          <p:sp>
            <p:nvSpPr>
              <p:cNvPr id="26" name="גרפיקה 378">
                <a:extLst>
                  <a:ext uri="{FF2B5EF4-FFF2-40B4-BE49-F238E27FC236}">
                    <a16:creationId xmlns:a16="http://schemas.microsoft.com/office/drawing/2014/main" id="{9EBBEE95-8EA3-43D4-9EDE-4CDF6865E004}"/>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27" name="גרפיקה 378">
                <a:extLst>
                  <a:ext uri="{FF2B5EF4-FFF2-40B4-BE49-F238E27FC236}">
                    <a16:creationId xmlns:a16="http://schemas.microsoft.com/office/drawing/2014/main" id="{89EC5F9F-EC87-4A7D-A857-D1412806C385}"/>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21" name="גרפיקה 378">
              <a:extLst>
                <a:ext uri="{FF2B5EF4-FFF2-40B4-BE49-F238E27FC236}">
                  <a16:creationId xmlns:a16="http://schemas.microsoft.com/office/drawing/2014/main" id="{CD0305C8-BCD0-4645-A18A-6D6D1A4BA45C}"/>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22" name="גרפיקה 378">
              <a:extLst>
                <a:ext uri="{FF2B5EF4-FFF2-40B4-BE49-F238E27FC236}">
                  <a16:creationId xmlns:a16="http://schemas.microsoft.com/office/drawing/2014/main" id="{D4D11705-E395-4443-9585-1FDC6D44585F}"/>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23" name="גרפיקה 378">
              <a:extLst>
                <a:ext uri="{FF2B5EF4-FFF2-40B4-BE49-F238E27FC236}">
                  <a16:creationId xmlns:a16="http://schemas.microsoft.com/office/drawing/2014/main" id="{67F8CB56-8D0B-4251-930E-D8F0D4280FBB}"/>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4" name="גרפיקה 378">
              <a:extLst>
                <a:ext uri="{FF2B5EF4-FFF2-40B4-BE49-F238E27FC236}">
                  <a16:creationId xmlns:a16="http://schemas.microsoft.com/office/drawing/2014/main" id="{D2882FA2-3ECF-4C4B-9336-F59BD29FDEEF}"/>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25" name="גרפיקה 378">
              <a:extLst>
                <a:ext uri="{FF2B5EF4-FFF2-40B4-BE49-F238E27FC236}">
                  <a16:creationId xmlns:a16="http://schemas.microsoft.com/office/drawing/2014/main" id="{AA33DEE7-A486-42AF-9B36-C8CFADA2495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שקף תוכן חלוקה לשתיים">
  <p:cSld name="SECTION_TITLE_AND_DESCRIPTION">
    <p:spTree>
      <p:nvGrpSpPr>
        <p:cNvPr id="1" name="Shape 133"/>
        <p:cNvGrpSpPr/>
        <p:nvPr/>
      </p:nvGrpSpPr>
      <p:grpSpPr>
        <a:xfrm>
          <a:off x="0" y="0"/>
          <a:ext cx="0" cy="0"/>
          <a:chOff x="0" y="0"/>
          <a:chExt cx="0" cy="0"/>
        </a:xfrm>
      </p:grpSpPr>
      <p:sp>
        <p:nvSpPr>
          <p:cNvPr id="134" name="Google Shape;134;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a:spLocks noGrp="1"/>
          </p:cNvSpPr>
          <p:nvPr>
            <p:ph type="title"/>
          </p:nvPr>
        </p:nvSpPr>
        <p:spPr>
          <a:xfrm>
            <a:off x="5024100" y="1000439"/>
            <a:ext cx="3374400" cy="1431900"/>
          </a:xfrm>
          <a:prstGeom prst="rect">
            <a:avLst/>
          </a:prstGeom>
        </p:spPr>
        <p:txBody>
          <a:bodyPr spcFirstLastPara="1" wrap="square" lIns="0" tIns="0" rIns="0" bIns="0" anchor="b" anchorCtr="0">
            <a:noAutofit/>
          </a:bodyPr>
          <a:lstStyle>
            <a:lvl1pPr lvl="0" algn="r" rtl="1">
              <a:spcBef>
                <a:spcPts val="0"/>
              </a:spcBef>
              <a:spcAft>
                <a:spcPts val="0"/>
              </a:spcAft>
              <a:buClr>
                <a:schemeClr val="dk2"/>
              </a:buClr>
              <a:buSzPts val="4200"/>
              <a:buNone/>
              <a:defRPr sz="4200">
                <a:solidFill>
                  <a:schemeClr val="dk2"/>
                </a:solidFill>
                <a:cs typeface="+mj-cs"/>
              </a:defRPr>
            </a:lvl1pPr>
            <a:lvl2pPr lvl="1" algn="r" rtl="1">
              <a:spcBef>
                <a:spcPts val="0"/>
              </a:spcBef>
              <a:spcAft>
                <a:spcPts val="0"/>
              </a:spcAft>
              <a:buClr>
                <a:schemeClr val="dk2"/>
              </a:buClr>
              <a:buSzPts val="4200"/>
              <a:buNone/>
              <a:defRPr sz="4200">
                <a:solidFill>
                  <a:schemeClr val="dk2"/>
                </a:solidFill>
              </a:defRPr>
            </a:lvl2pPr>
            <a:lvl3pPr lvl="2" algn="r" rtl="1">
              <a:spcBef>
                <a:spcPts val="0"/>
              </a:spcBef>
              <a:spcAft>
                <a:spcPts val="0"/>
              </a:spcAft>
              <a:buClr>
                <a:schemeClr val="dk2"/>
              </a:buClr>
              <a:buSzPts val="4200"/>
              <a:buNone/>
              <a:defRPr sz="4200">
                <a:solidFill>
                  <a:schemeClr val="dk2"/>
                </a:solidFill>
              </a:defRPr>
            </a:lvl3pPr>
            <a:lvl4pPr lvl="3" algn="r" rtl="1">
              <a:spcBef>
                <a:spcPts val="0"/>
              </a:spcBef>
              <a:spcAft>
                <a:spcPts val="0"/>
              </a:spcAft>
              <a:buClr>
                <a:schemeClr val="dk2"/>
              </a:buClr>
              <a:buSzPts val="4200"/>
              <a:buNone/>
              <a:defRPr sz="4200">
                <a:solidFill>
                  <a:schemeClr val="dk2"/>
                </a:solidFill>
              </a:defRPr>
            </a:lvl4pPr>
            <a:lvl5pPr lvl="4" algn="r" rtl="1">
              <a:spcBef>
                <a:spcPts val="0"/>
              </a:spcBef>
              <a:spcAft>
                <a:spcPts val="0"/>
              </a:spcAft>
              <a:buClr>
                <a:schemeClr val="dk2"/>
              </a:buClr>
              <a:buSzPts val="4200"/>
              <a:buNone/>
              <a:defRPr sz="4200">
                <a:solidFill>
                  <a:schemeClr val="dk2"/>
                </a:solidFill>
              </a:defRPr>
            </a:lvl5pPr>
            <a:lvl6pPr lvl="5" algn="r" rtl="1">
              <a:spcBef>
                <a:spcPts val="0"/>
              </a:spcBef>
              <a:spcAft>
                <a:spcPts val="0"/>
              </a:spcAft>
              <a:buClr>
                <a:schemeClr val="dk2"/>
              </a:buClr>
              <a:buSzPts val="4200"/>
              <a:buNone/>
              <a:defRPr sz="4200">
                <a:solidFill>
                  <a:schemeClr val="dk2"/>
                </a:solidFill>
              </a:defRPr>
            </a:lvl6pPr>
            <a:lvl7pPr lvl="6" algn="r" rtl="1">
              <a:spcBef>
                <a:spcPts val="0"/>
              </a:spcBef>
              <a:spcAft>
                <a:spcPts val="0"/>
              </a:spcAft>
              <a:buClr>
                <a:schemeClr val="dk2"/>
              </a:buClr>
              <a:buSzPts val="4200"/>
              <a:buNone/>
              <a:defRPr sz="4200">
                <a:solidFill>
                  <a:schemeClr val="dk2"/>
                </a:solidFill>
              </a:defRPr>
            </a:lvl7pPr>
            <a:lvl8pPr lvl="7" algn="r" rtl="1">
              <a:spcBef>
                <a:spcPts val="0"/>
              </a:spcBef>
              <a:spcAft>
                <a:spcPts val="0"/>
              </a:spcAft>
              <a:buClr>
                <a:schemeClr val="dk2"/>
              </a:buClr>
              <a:buSzPts val="4200"/>
              <a:buNone/>
              <a:defRPr sz="4200">
                <a:solidFill>
                  <a:schemeClr val="dk2"/>
                </a:solidFill>
              </a:defRPr>
            </a:lvl8pPr>
            <a:lvl9pPr lvl="8" algn="r" rtl="1">
              <a:spcBef>
                <a:spcPts val="0"/>
              </a:spcBef>
              <a:spcAft>
                <a:spcPts val="0"/>
              </a:spcAft>
              <a:buClr>
                <a:schemeClr val="dk2"/>
              </a:buClr>
              <a:buSzPts val="4200"/>
              <a:buNone/>
              <a:defRPr sz="4200">
                <a:solidFill>
                  <a:schemeClr val="dk2"/>
                </a:solidFill>
              </a:defRPr>
            </a:lvl9pPr>
          </a:lstStyle>
          <a:p>
            <a:endParaRPr dirty="0"/>
          </a:p>
        </p:txBody>
      </p:sp>
      <p:sp>
        <p:nvSpPr>
          <p:cNvPr id="137" name="Google Shape;137;p14"/>
          <p:cNvSpPr txBox="1">
            <a:spLocks noGrp="1"/>
          </p:cNvSpPr>
          <p:nvPr>
            <p:ph type="subTitle" idx="1"/>
          </p:nvPr>
        </p:nvSpPr>
        <p:spPr>
          <a:xfrm>
            <a:off x="5024100" y="2571750"/>
            <a:ext cx="3374400" cy="2086800"/>
          </a:xfrm>
          <a:prstGeom prst="rect">
            <a:avLst/>
          </a:prstGeom>
        </p:spPr>
        <p:txBody>
          <a:bodyPr spcFirstLastPara="1" wrap="square" lIns="0" tIns="0" rIns="0" bIns="0" anchor="t" anchorCtr="0">
            <a:noAutofit/>
          </a:bodyPr>
          <a:lstStyle>
            <a:lvl1pPr marL="0" lvl="0" indent="0" algn="r" rtl="1">
              <a:lnSpc>
                <a:spcPct val="100000"/>
              </a:lnSpc>
              <a:spcBef>
                <a:spcPts val="0"/>
              </a:spcBef>
              <a:spcAft>
                <a:spcPts val="0"/>
              </a:spcAft>
              <a:buSzPts val="1500"/>
              <a:buNone/>
              <a:defRPr>
                <a:cs typeface="+mj-cs"/>
              </a:defRPr>
            </a:lvl1pPr>
            <a:lvl2pPr lvl="1" rtl="1">
              <a:lnSpc>
                <a:spcPct val="100000"/>
              </a:lnSpc>
              <a:spcBef>
                <a:spcPts val="0"/>
              </a:spcBef>
              <a:spcAft>
                <a:spcPts val="0"/>
              </a:spcAft>
              <a:buSzPts val="1500"/>
              <a:buNone/>
              <a:defRPr/>
            </a:lvl2pPr>
            <a:lvl3pPr lvl="2" rtl="1">
              <a:lnSpc>
                <a:spcPct val="100000"/>
              </a:lnSpc>
              <a:spcBef>
                <a:spcPts val="0"/>
              </a:spcBef>
              <a:spcAft>
                <a:spcPts val="0"/>
              </a:spcAft>
              <a:buSzPts val="1500"/>
              <a:buNone/>
              <a:defRPr/>
            </a:lvl3pPr>
            <a:lvl4pPr lvl="3" rtl="1">
              <a:lnSpc>
                <a:spcPct val="100000"/>
              </a:lnSpc>
              <a:spcBef>
                <a:spcPts val="0"/>
              </a:spcBef>
              <a:spcAft>
                <a:spcPts val="0"/>
              </a:spcAft>
              <a:buSzPts val="1500"/>
              <a:buNone/>
              <a:defRPr/>
            </a:lvl4pPr>
            <a:lvl5pPr lvl="4" rtl="1">
              <a:lnSpc>
                <a:spcPct val="100000"/>
              </a:lnSpc>
              <a:spcBef>
                <a:spcPts val="0"/>
              </a:spcBef>
              <a:spcAft>
                <a:spcPts val="0"/>
              </a:spcAft>
              <a:buSzPts val="1500"/>
              <a:buNone/>
              <a:defRPr/>
            </a:lvl5pPr>
            <a:lvl6pPr lvl="5" rtl="1">
              <a:lnSpc>
                <a:spcPct val="100000"/>
              </a:lnSpc>
              <a:spcBef>
                <a:spcPts val="0"/>
              </a:spcBef>
              <a:spcAft>
                <a:spcPts val="0"/>
              </a:spcAft>
              <a:buSzPts val="1500"/>
              <a:buNone/>
              <a:defRPr/>
            </a:lvl6pPr>
            <a:lvl7pPr lvl="6" rtl="1">
              <a:lnSpc>
                <a:spcPct val="100000"/>
              </a:lnSpc>
              <a:spcBef>
                <a:spcPts val="0"/>
              </a:spcBef>
              <a:spcAft>
                <a:spcPts val="0"/>
              </a:spcAft>
              <a:buSzPts val="1500"/>
              <a:buNone/>
              <a:defRPr/>
            </a:lvl7pPr>
            <a:lvl8pPr lvl="7" rtl="1">
              <a:lnSpc>
                <a:spcPct val="100000"/>
              </a:lnSpc>
              <a:spcBef>
                <a:spcPts val="0"/>
              </a:spcBef>
              <a:spcAft>
                <a:spcPts val="0"/>
              </a:spcAft>
              <a:buSzPts val="1500"/>
              <a:buNone/>
              <a:defRPr/>
            </a:lvl8pPr>
            <a:lvl9pPr lvl="8" rtl="1">
              <a:lnSpc>
                <a:spcPct val="100000"/>
              </a:lnSpc>
              <a:spcBef>
                <a:spcPts val="0"/>
              </a:spcBef>
              <a:spcAft>
                <a:spcPts val="0"/>
              </a:spcAft>
              <a:buSzPts val="1500"/>
              <a:buNone/>
              <a:defRPr/>
            </a:lvl9pPr>
          </a:lstStyle>
          <a:p>
            <a:endParaRPr dirty="0"/>
          </a:p>
        </p:txBody>
      </p:sp>
      <p:sp>
        <p:nvSpPr>
          <p:cNvPr id="138" name="Google Shape;138;p14"/>
          <p:cNvSpPr txBox="1">
            <a:spLocks noGrp="1"/>
          </p:cNvSpPr>
          <p:nvPr>
            <p:ph type="body" idx="2"/>
          </p:nvPr>
        </p:nvSpPr>
        <p:spPr>
          <a:xfrm>
            <a:off x="540000" y="540000"/>
            <a:ext cx="3743700" cy="4063500"/>
          </a:xfrm>
          <a:prstGeom prst="rect">
            <a:avLst/>
          </a:prstGeom>
        </p:spPr>
        <p:txBody>
          <a:bodyPr spcFirstLastPara="1" wrap="square" lIns="0" tIns="0" rIns="0" bIns="0" anchor="ctr" anchorCtr="0">
            <a:noAutofit/>
          </a:bodyPr>
          <a:lstStyle>
            <a:lvl1pPr marL="285750" lvl="0" indent="-285750" algn="r" rtl="1">
              <a:lnSpc>
                <a:spcPct val="100000"/>
              </a:lnSpc>
              <a:spcBef>
                <a:spcPts val="0"/>
              </a:spcBef>
              <a:spcAft>
                <a:spcPts val="120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cxnSp>
        <p:nvCxnSpPr>
          <p:cNvPr id="139" name="Google Shape;139;p14"/>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40" name="Google Shape;140;p14"/>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9034498" y="1052375"/>
            <a:ext cx="261900" cy="2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167550" y="4181500"/>
            <a:ext cx="95700" cy="9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359050" y="4085800"/>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63250" y="3979875"/>
            <a:ext cx="36000" cy="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idx="3"/>
          </p:nvPr>
        </p:nvSpPr>
        <p:spPr>
          <a:xfrm>
            <a:off x="8357675" y="591959"/>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4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ף הצגת נושאי השיעור" userDrawn="1">
  <p:cSld name="TITLE_2">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3428950"/>
            <a:ext cx="9152100" cy="17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598550" y="1423130"/>
            <a:ext cx="5005500" cy="14547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5200"/>
              <a:buNone/>
              <a:defRPr sz="5200">
                <a:cs typeface="+mj-cs"/>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dirty="0"/>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1;p2">
            <a:extLst>
              <a:ext uri="{FF2B5EF4-FFF2-40B4-BE49-F238E27FC236}">
                <a16:creationId xmlns:a16="http://schemas.microsoft.com/office/drawing/2014/main" id="{F3BE2753-4E4D-4636-A5A4-1982F4F2CFA6}"/>
              </a:ext>
            </a:extLst>
          </p:cNvPr>
          <p:cNvSpPr txBox="1">
            <a:spLocks noGrp="1"/>
          </p:cNvSpPr>
          <p:nvPr>
            <p:ph type="subTitle" idx="1"/>
          </p:nvPr>
        </p:nvSpPr>
        <p:spPr>
          <a:xfrm>
            <a:off x="3598550" y="1021224"/>
            <a:ext cx="5005500" cy="323278"/>
          </a:xfrm>
          <a:prstGeom prst="rect">
            <a:avLst/>
          </a:prstGeom>
          <a:noFill/>
          <a:ln>
            <a:noFill/>
          </a:ln>
        </p:spPr>
        <p:txBody>
          <a:bodyPr spcFirstLastPara="1" wrap="square" lIns="0" tIns="0" rIns="0" bIns="0" anchor="b" anchorCtr="0">
            <a:noAutofit/>
          </a:bodyPr>
          <a:lstStyle>
            <a:lvl1pPr marL="0" indent="0" algn="r">
              <a:defRPr sz="3200" b="0">
                <a:solidFill>
                  <a:schemeClr val="bg1"/>
                </a:solidFill>
                <a:cs typeface="+mj-cs"/>
              </a:defRPr>
            </a:lvl1pPr>
          </a:lstStyle>
          <a:p>
            <a:pPr lvl="0" algn="r">
              <a:lnSpc>
                <a:spcPct val="80000"/>
              </a:lnSpc>
              <a:buSzPts val="5200"/>
              <a:buNone/>
            </a:pPr>
            <a:endParaRPr dirty="0"/>
          </a:p>
        </p:txBody>
      </p:sp>
      <p:sp>
        <p:nvSpPr>
          <p:cNvPr id="4" name="מציין מיקום של תמונה 3">
            <a:extLst>
              <a:ext uri="{FF2B5EF4-FFF2-40B4-BE49-F238E27FC236}">
                <a16:creationId xmlns:a16="http://schemas.microsoft.com/office/drawing/2014/main" id="{753D8ECE-B512-4E7E-9BD7-B651F40326E4}"/>
              </a:ext>
            </a:extLst>
          </p:cNvPr>
          <p:cNvSpPr>
            <a:spLocks noGrp="1"/>
          </p:cNvSpPr>
          <p:nvPr>
            <p:ph type="pic" sz="quarter" idx="10"/>
          </p:nvPr>
        </p:nvSpPr>
        <p:spPr>
          <a:xfrm>
            <a:off x="284163" y="684213"/>
            <a:ext cx="3074987" cy="2268537"/>
          </a:xfrm>
        </p:spPr>
        <p:txBody>
          <a:bodyPr/>
          <a:lstStyle/>
          <a:p>
            <a:endParaRPr lang="en-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שקף שאלות">
  <p:cSld name="TITLE_2_1_1">
    <p:bg>
      <p:bgPr>
        <a:solidFill>
          <a:schemeClr val="bg2"/>
        </a:solidFill>
        <a:effectLst/>
      </p:bgPr>
    </p:bg>
    <p:spTree>
      <p:nvGrpSpPr>
        <p:cNvPr id="1" name="Shape 37"/>
        <p:cNvGrpSpPr/>
        <p:nvPr/>
      </p:nvGrpSpPr>
      <p:grpSpPr>
        <a:xfrm>
          <a:off x="0" y="0"/>
          <a:ext cx="0" cy="0"/>
          <a:chOff x="0" y="0"/>
          <a:chExt cx="0" cy="0"/>
        </a:xfrm>
      </p:grpSpPr>
      <p:pic>
        <p:nvPicPr>
          <p:cNvPr id="8" name="תמונה 7" descr="תמונה שמכילה שחור, לבן, מחשב, כהה&#10;&#10;התיאור נוצר באופן אוטומטי">
            <a:extLst>
              <a:ext uri="{FF2B5EF4-FFF2-40B4-BE49-F238E27FC236}">
                <a16:creationId xmlns:a16="http://schemas.microsoft.com/office/drawing/2014/main" id="{00BAAA4D-EE41-4D1F-9C0B-F46AD8903360}"/>
              </a:ext>
            </a:extLst>
          </p:cNvPr>
          <p:cNvPicPr>
            <a:picLocks noChangeAspect="1"/>
          </p:cNvPicPr>
          <p:nvPr userDrawn="1"/>
        </p:nvPicPr>
        <p:blipFill>
          <a:blip r:embed="rId2">
            <a:alphaModFix amt="53000"/>
          </a:blip>
          <a:stretch>
            <a:fillRect/>
          </a:stretch>
        </p:blipFill>
        <p:spPr>
          <a:xfrm>
            <a:off x="0" y="0"/>
            <a:ext cx="9144000" cy="5143500"/>
          </a:xfrm>
          <a:prstGeom prst="rect">
            <a:avLst/>
          </a:prstGeom>
        </p:spPr>
      </p:pic>
      <p:sp>
        <p:nvSpPr>
          <p:cNvPr id="38" name="Google Shape;38;p6"/>
          <p:cNvSpPr/>
          <p:nvPr/>
        </p:nvSpPr>
        <p:spPr>
          <a:xfrm>
            <a:off x="-7975" y="3409950"/>
            <a:ext cx="9152100" cy="174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540000" y="3601676"/>
            <a:ext cx="8064000" cy="6591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200">
                <a:solidFill>
                  <a:srgbClr val="FFFFFF"/>
                </a:solidFill>
                <a:cs typeface="+mj-cs"/>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dirty="0"/>
          </a:p>
        </p:txBody>
      </p:sp>
      <p:sp>
        <p:nvSpPr>
          <p:cNvPr id="40" name="Google Shape;40;p6"/>
          <p:cNvSpPr txBox="1">
            <a:spLocks noGrp="1"/>
          </p:cNvSpPr>
          <p:nvPr>
            <p:ph type="subTitle" idx="1"/>
          </p:nvPr>
        </p:nvSpPr>
        <p:spPr>
          <a:xfrm>
            <a:off x="540050" y="4386225"/>
            <a:ext cx="8064000" cy="486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1500"/>
              <a:buNone/>
              <a:defRPr sz="1500">
                <a:solidFill>
                  <a:srgbClr val="FFFFFF"/>
                </a:solidFill>
                <a:cs typeface="+mj-cs"/>
              </a:defRPr>
            </a:lvl1pPr>
            <a:lvl2pPr lvl="1" algn="ctr" rtl="0">
              <a:lnSpc>
                <a:spcPct val="100000"/>
              </a:lnSpc>
              <a:spcBef>
                <a:spcPts val="0"/>
              </a:spcBef>
              <a:spcAft>
                <a:spcPts val="0"/>
              </a:spcAft>
              <a:buClr>
                <a:srgbClr val="FFFFFF"/>
              </a:buClr>
              <a:buSzPts val="1500"/>
              <a:buNone/>
              <a:defRPr sz="1500">
                <a:solidFill>
                  <a:srgbClr val="FFFFFF"/>
                </a:solidFill>
              </a:defRPr>
            </a:lvl2pPr>
            <a:lvl3pPr lvl="2" algn="ctr" rtl="0">
              <a:lnSpc>
                <a:spcPct val="100000"/>
              </a:lnSpc>
              <a:spcBef>
                <a:spcPts val="0"/>
              </a:spcBef>
              <a:spcAft>
                <a:spcPts val="0"/>
              </a:spcAft>
              <a:buClr>
                <a:srgbClr val="FFFFFF"/>
              </a:buClr>
              <a:buSzPts val="1500"/>
              <a:buNone/>
              <a:defRPr sz="1500">
                <a:solidFill>
                  <a:srgbClr val="FFFFFF"/>
                </a:solidFill>
              </a:defRPr>
            </a:lvl3pPr>
            <a:lvl4pPr lvl="3" algn="ctr" rtl="0">
              <a:lnSpc>
                <a:spcPct val="100000"/>
              </a:lnSpc>
              <a:spcBef>
                <a:spcPts val="0"/>
              </a:spcBef>
              <a:spcAft>
                <a:spcPts val="0"/>
              </a:spcAft>
              <a:buClr>
                <a:srgbClr val="FFFFFF"/>
              </a:buClr>
              <a:buSzPts val="1500"/>
              <a:buNone/>
              <a:defRPr sz="1500">
                <a:solidFill>
                  <a:srgbClr val="FFFFFF"/>
                </a:solidFill>
              </a:defRPr>
            </a:lvl4pPr>
            <a:lvl5pPr lvl="4" algn="ctr" rtl="0">
              <a:lnSpc>
                <a:spcPct val="100000"/>
              </a:lnSpc>
              <a:spcBef>
                <a:spcPts val="0"/>
              </a:spcBef>
              <a:spcAft>
                <a:spcPts val="0"/>
              </a:spcAft>
              <a:buClr>
                <a:srgbClr val="FFFFFF"/>
              </a:buClr>
              <a:buSzPts val="1500"/>
              <a:buNone/>
              <a:defRPr sz="1500">
                <a:solidFill>
                  <a:srgbClr val="FFFFFF"/>
                </a:solidFill>
              </a:defRPr>
            </a:lvl5pPr>
            <a:lvl6pPr lvl="5" algn="ctr" rtl="0">
              <a:lnSpc>
                <a:spcPct val="100000"/>
              </a:lnSpc>
              <a:spcBef>
                <a:spcPts val="0"/>
              </a:spcBef>
              <a:spcAft>
                <a:spcPts val="0"/>
              </a:spcAft>
              <a:buClr>
                <a:srgbClr val="FFFFFF"/>
              </a:buClr>
              <a:buSzPts val="1500"/>
              <a:buNone/>
              <a:defRPr sz="1500">
                <a:solidFill>
                  <a:srgbClr val="FFFFFF"/>
                </a:solidFill>
              </a:defRPr>
            </a:lvl6pPr>
            <a:lvl7pPr lvl="6" algn="ctr" rtl="0">
              <a:lnSpc>
                <a:spcPct val="100000"/>
              </a:lnSpc>
              <a:spcBef>
                <a:spcPts val="0"/>
              </a:spcBef>
              <a:spcAft>
                <a:spcPts val="0"/>
              </a:spcAft>
              <a:buClr>
                <a:srgbClr val="FFFFFF"/>
              </a:buClr>
              <a:buSzPts val="1500"/>
              <a:buNone/>
              <a:defRPr sz="1500">
                <a:solidFill>
                  <a:srgbClr val="FFFFFF"/>
                </a:solidFill>
              </a:defRPr>
            </a:lvl7pPr>
            <a:lvl8pPr lvl="7" algn="ctr" rtl="0">
              <a:lnSpc>
                <a:spcPct val="100000"/>
              </a:lnSpc>
              <a:spcBef>
                <a:spcPts val="0"/>
              </a:spcBef>
              <a:spcAft>
                <a:spcPts val="0"/>
              </a:spcAft>
              <a:buClr>
                <a:srgbClr val="FFFFFF"/>
              </a:buClr>
              <a:buSzPts val="1500"/>
              <a:buNone/>
              <a:defRPr sz="1500">
                <a:solidFill>
                  <a:srgbClr val="FFFFFF"/>
                </a:solidFill>
              </a:defRPr>
            </a:lvl8pPr>
            <a:lvl9pPr lvl="8" algn="ctr" rtl="0">
              <a:lnSpc>
                <a:spcPct val="100000"/>
              </a:lnSpc>
              <a:spcBef>
                <a:spcPts val="0"/>
              </a:spcBef>
              <a:spcAft>
                <a:spcPts val="0"/>
              </a:spcAft>
              <a:buClr>
                <a:srgbClr val="FFFFFF"/>
              </a:buClr>
              <a:buSzPts val="1500"/>
              <a:buNone/>
              <a:defRPr sz="1500">
                <a:solidFill>
                  <a:srgbClr val="FFFFFF"/>
                </a:solidFill>
              </a:defRPr>
            </a:lvl9pPr>
          </a:lstStyle>
          <a:p>
            <a:endParaRPr dirty="0"/>
          </a:p>
        </p:txBody>
      </p:sp>
      <p:cxnSp>
        <p:nvCxnSpPr>
          <p:cNvPr id="41" name="Google Shape;41;p6"/>
          <p:cNvCxnSpPr/>
          <p:nvPr/>
        </p:nvCxnSpPr>
        <p:spPr>
          <a:xfrm rot="10800000">
            <a:off x="-7975" y="3409950"/>
            <a:ext cx="9144000" cy="0"/>
          </a:xfrm>
          <a:prstGeom prst="straightConnector1">
            <a:avLst/>
          </a:prstGeom>
          <a:noFill/>
          <a:ln w="19050" cap="flat" cmpd="sng">
            <a:solidFill>
              <a:schemeClr val="accent1"/>
            </a:solidFill>
            <a:prstDash val="solid"/>
            <a:round/>
            <a:headEnd type="none" w="med" len="med"/>
            <a:tailEnd type="none" w="med" len="med"/>
          </a:ln>
        </p:spPr>
      </p:cxnSp>
      <p:pic>
        <p:nvPicPr>
          <p:cNvPr id="42" name="Google Shape;42;p6"/>
          <p:cNvPicPr preferRelativeResize="0"/>
          <p:nvPr/>
        </p:nvPicPr>
        <p:blipFill>
          <a:blip r:embed="rId3"/>
          <a:srcRect/>
          <a:stretch/>
        </p:blipFill>
        <p:spPr>
          <a:xfrm>
            <a:off x="264739" y="727601"/>
            <a:ext cx="8598563" cy="1865500"/>
          </a:xfrm>
          <a:prstGeom prst="rect">
            <a:avLst/>
          </a:prstGeom>
          <a:noFill/>
          <a:ln>
            <a:noFill/>
          </a:ln>
        </p:spPr>
      </p:pic>
      <p:pic>
        <p:nvPicPr>
          <p:cNvPr id="43" name="Google Shape;43;p6"/>
          <p:cNvPicPr preferRelativeResize="0"/>
          <p:nvPr/>
        </p:nvPicPr>
        <p:blipFill>
          <a:blip r:embed="rId4"/>
          <a:srcRect t="9112" b="9112"/>
          <a:stretch/>
        </p:blipFill>
        <p:spPr>
          <a:xfrm>
            <a:off x="264738" y="269950"/>
            <a:ext cx="1108199" cy="417050"/>
          </a:xfrm>
          <a:prstGeom prst="rect">
            <a:avLst/>
          </a:prstGeom>
          <a:noFill/>
          <a:ln>
            <a:noFill/>
          </a:ln>
        </p:spPr>
      </p:pic>
      <p:pic>
        <p:nvPicPr>
          <p:cNvPr id="9" name="תמונה 8">
            <a:extLst>
              <a:ext uri="{FF2B5EF4-FFF2-40B4-BE49-F238E27FC236}">
                <a16:creationId xmlns:a16="http://schemas.microsoft.com/office/drawing/2014/main" id="{4D82CCC3-60F3-4581-8FD7-990DAD011200}"/>
              </a:ext>
            </a:extLst>
          </p:cNvPr>
          <p:cNvPicPr>
            <a:picLocks noChangeAspect="1"/>
          </p:cNvPicPr>
          <p:nvPr userDrawn="1"/>
        </p:nvPicPr>
        <p:blipFill>
          <a:blip r:embed="rId5"/>
          <a:stretch>
            <a:fillRect/>
          </a:stretch>
        </p:blipFill>
        <p:spPr>
          <a:xfrm>
            <a:off x="3790876" y="2205084"/>
            <a:ext cx="264959" cy="2285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קף ראשי">
  <p:cSld name="TITLE_1">
    <p:bg>
      <p:bgPr>
        <a:solidFill>
          <a:schemeClr val="dk2"/>
        </a:solidFill>
        <a:effectLst/>
      </p:bgPr>
    </p:bg>
    <p:spTree>
      <p:nvGrpSpPr>
        <p:cNvPr id="1" name="Shape 44"/>
        <p:cNvGrpSpPr/>
        <p:nvPr/>
      </p:nvGrpSpPr>
      <p:grpSpPr>
        <a:xfrm>
          <a:off x="0" y="0"/>
          <a:ext cx="0" cy="0"/>
          <a:chOff x="0" y="0"/>
          <a:chExt cx="0" cy="0"/>
        </a:xfrm>
      </p:grpSpPr>
      <p:sp>
        <p:nvSpPr>
          <p:cNvPr id="45" name="Google Shape;45;p7"/>
          <p:cNvSpPr/>
          <p:nvPr/>
        </p:nvSpPr>
        <p:spPr>
          <a:xfrm>
            <a:off x="-1455900" y="3151350"/>
            <a:ext cx="2904300" cy="290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35750" y="3717650"/>
            <a:ext cx="662400" cy="662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4572000" y="3523475"/>
            <a:ext cx="4032000" cy="1327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1500"/>
              <a:buNone/>
              <a:defRPr>
                <a:solidFill>
                  <a:srgbClr val="FFFFFF"/>
                </a:solidFill>
                <a:cs typeface="+mj-cs"/>
              </a:defRPr>
            </a:lvl1pPr>
            <a:lvl2pPr lvl="1" algn="r" rtl="0">
              <a:lnSpc>
                <a:spcPct val="100000"/>
              </a:lnSpc>
              <a:spcBef>
                <a:spcPts val="0"/>
              </a:spcBef>
              <a:spcAft>
                <a:spcPts val="0"/>
              </a:spcAft>
              <a:buClr>
                <a:srgbClr val="FFFFFF"/>
              </a:buClr>
              <a:buSzPts val="1500"/>
              <a:buNone/>
              <a:defRPr>
                <a:solidFill>
                  <a:srgbClr val="FFFFFF"/>
                </a:solidFill>
              </a:defRPr>
            </a:lvl2pPr>
            <a:lvl3pPr lvl="2" algn="r" rtl="0">
              <a:lnSpc>
                <a:spcPct val="100000"/>
              </a:lnSpc>
              <a:spcBef>
                <a:spcPts val="0"/>
              </a:spcBef>
              <a:spcAft>
                <a:spcPts val="0"/>
              </a:spcAft>
              <a:buClr>
                <a:srgbClr val="FFFFFF"/>
              </a:buClr>
              <a:buSzPts val="1500"/>
              <a:buNone/>
              <a:defRPr>
                <a:solidFill>
                  <a:srgbClr val="FFFFFF"/>
                </a:solidFill>
              </a:defRPr>
            </a:lvl3pPr>
            <a:lvl4pPr lvl="3" algn="r" rtl="0">
              <a:lnSpc>
                <a:spcPct val="100000"/>
              </a:lnSpc>
              <a:spcBef>
                <a:spcPts val="0"/>
              </a:spcBef>
              <a:spcAft>
                <a:spcPts val="0"/>
              </a:spcAft>
              <a:buClr>
                <a:srgbClr val="FFFFFF"/>
              </a:buClr>
              <a:buSzPts val="1500"/>
              <a:buNone/>
              <a:defRPr>
                <a:solidFill>
                  <a:srgbClr val="FFFFFF"/>
                </a:solidFill>
              </a:defRPr>
            </a:lvl4pPr>
            <a:lvl5pPr lvl="4" algn="r" rtl="0">
              <a:lnSpc>
                <a:spcPct val="100000"/>
              </a:lnSpc>
              <a:spcBef>
                <a:spcPts val="0"/>
              </a:spcBef>
              <a:spcAft>
                <a:spcPts val="0"/>
              </a:spcAft>
              <a:buClr>
                <a:srgbClr val="FFFFFF"/>
              </a:buClr>
              <a:buSzPts val="1500"/>
              <a:buNone/>
              <a:defRPr>
                <a:solidFill>
                  <a:srgbClr val="FFFFFF"/>
                </a:solidFill>
              </a:defRPr>
            </a:lvl5pPr>
            <a:lvl6pPr lvl="5" algn="r" rtl="0">
              <a:lnSpc>
                <a:spcPct val="100000"/>
              </a:lnSpc>
              <a:spcBef>
                <a:spcPts val="0"/>
              </a:spcBef>
              <a:spcAft>
                <a:spcPts val="0"/>
              </a:spcAft>
              <a:buClr>
                <a:srgbClr val="FFFFFF"/>
              </a:buClr>
              <a:buSzPts val="1500"/>
              <a:buNone/>
              <a:defRPr>
                <a:solidFill>
                  <a:srgbClr val="FFFFFF"/>
                </a:solidFill>
              </a:defRPr>
            </a:lvl6pPr>
            <a:lvl7pPr lvl="6" algn="r" rtl="0">
              <a:lnSpc>
                <a:spcPct val="100000"/>
              </a:lnSpc>
              <a:spcBef>
                <a:spcPts val="0"/>
              </a:spcBef>
              <a:spcAft>
                <a:spcPts val="0"/>
              </a:spcAft>
              <a:buClr>
                <a:srgbClr val="FFFFFF"/>
              </a:buClr>
              <a:buSzPts val="1500"/>
              <a:buNone/>
              <a:defRPr>
                <a:solidFill>
                  <a:srgbClr val="FFFFFF"/>
                </a:solidFill>
              </a:defRPr>
            </a:lvl7pPr>
            <a:lvl8pPr lvl="7" algn="r" rtl="0">
              <a:lnSpc>
                <a:spcPct val="100000"/>
              </a:lnSpc>
              <a:spcBef>
                <a:spcPts val="0"/>
              </a:spcBef>
              <a:spcAft>
                <a:spcPts val="0"/>
              </a:spcAft>
              <a:buClr>
                <a:srgbClr val="FFFFFF"/>
              </a:buClr>
              <a:buSzPts val="1500"/>
              <a:buNone/>
              <a:defRPr>
                <a:solidFill>
                  <a:srgbClr val="FFFFFF"/>
                </a:solidFill>
              </a:defRPr>
            </a:lvl8pPr>
            <a:lvl9pPr lvl="8" algn="r" rtl="0">
              <a:lnSpc>
                <a:spcPct val="100000"/>
              </a:lnSpc>
              <a:spcBef>
                <a:spcPts val="0"/>
              </a:spcBef>
              <a:spcAft>
                <a:spcPts val="0"/>
              </a:spcAft>
              <a:buClr>
                <a:srgbClr val="FFFFFF"/>
              </a:buClr>
              <a:buSzPts val="1500"/>
              <a:buNone/>
              <a:defRPr>
                <a:solidFill>
                  <a:srgbClr val="FFFFFF"/>
                </a:solidFill>
              </a:defRPr>
            </a:lvl9pPr>
          </a:lstStyle>
          <a:p>
            <a:endParaRPr/>
          </a:p>
        </p:txBody>
      </p:sp>
      <p:pic>
        <p:nvPicPr>
          <p:cNvPr id="48" name="Google Shape;48;p7"/>
          <p:cNvPicPr preferRelativeResize="0"/>
          <p:nvPr/>
        </p:nvPicPr>
        <p:blipFill>
          <a:blip r:embed="rId2"/>
          <a:srcRect/>
          <a:stretch/>
        </p:blipFill>
        <p:spPr>
          <a:xfrm>
            <a:off x="1" y="1311308"/>
            <a:ext cx="4609797" cy="3816613"/>
          </a:xfrm>
          <a:prstGeom prst="rect">
            <a:avLst/>
          </a:prstGeom>
          <a:noFill/>
          <a:ln>
            <a:noFill/>
          </a:ln>
        </p:spPr>
      </p:pic>
      <p:pic>
        <p:nvPicPr>
          <p:cNvPr id="49" name="Google Shape;49;p7"/>
          <p:cNvPicPr preferRelativeResize="0"/>
          <p:nvPr/>
        </p:nvPicPr>
        <p:blipFill>
          <a:blip r:embed="rId3">
            <a:alphaModFix/>
          </a:blip>
          <a:stretch>
            <a:fillRect/>
          </a:stretch>
        </p:blipFill>
        <p:spPr>
          <a:xfrm>
            <a:off x="5321180" y="527340"/>
            <a:ext cx="1163789" cy="290955"/>
          </a:xfrm>
          <a:prstGeom prst="rect">
            <a:avLst/>
          </a:prstGeom>
          <a:noFill/>
          <a:ln>
            <a:noFill/>
          </a:ln>
        </p:spPr>
      </p:pic>
      <p:sp>
        <p:nvSpPr>
          <p:cNvPr id="50" name="Google Shape;50;p7"/>
          <p:cNvSpPr/>
          <p:nvPr/>
        </p:nvSpPr>
        <p:spPr>
          <a:xfrm>
            <a:off x="203390" y="3055050"/>
            <a:ext cx="240000" cy="25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7"/>
          <p:cNvCxnSpPr/>
          <p:nvPr/>
        </p:nvCxnSpPr>
        <p:spPr>
          <a:xfrm>
            <a:off x="8897259"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52" name="Google Shape;52;p7"/>
          <p:cNvSpPr/>
          <p:nvPr/>
        </p:nvSpPr>
        <p:spPr>
          <a:xfrm>
            <a:off x="3650950" y="1767413"/>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3842450" y="1671713"/>
            <a:ext cx="95700" cy="95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3746650" y="1565788"/>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7"/>
          <p:cNvPicPr preferRelativeResize="0"/>
          <p:nvPr/>
        </p:nvPicPr>
        <p:blipFill>
          <a:blip r:embed="rId4">
            <a:alphaModFix/>
          </a:blip>
          <a:stretch>
            <a:fillRect/>
          </a:stretch>
        </p:blipFill>
        <p:spPr>
          <a:xfrm>
            <a:off x="6687251" y="508077"/>
            <a:ext cx="1916748" cy="310225"/>
          </a:xfrm>
          <a:prstGeom prst="rect">
            <a:avLst/>
          </a:prstGeom>
          <a:noFill/>
          <a:ln>
            <a:noFill/>
          </a:ln>
        </p:spPr>
      </p:pic>
      <p:pic>
        <p:nvPicPr>
          <p:cNvPr id="56" name="Google Shape;56;p7"/>
          <p:cNvPicPr preferRelativeResize="0"/>
          <p:nvPr/>
        </p:nvPicPr>
        <p:blipFill>
          <a:blip r:embed="rId5"/>
          <a:srcRect t="1050" b="1050"/>
          <a:stretch/>
        </p:blipFill>
        <p:spPr>
          <a:xfrm>
            <a:off x="5316375" y="1831150"/>
            <a:ext cx="3287626" cy="1481200"/>
          </a:xfrm>
          <a:prstGeom prst="rect">
            <a:avLst/>
          </a:prstGeom>
          <a:noFill/>
          <a:ln>
            <a:noFill/>
          </a:ln>
        </p:spPr>
      </p:pic>
      <p:pic>
        <p:nvPicPr>
          <p:cNvPr id="3" name="תמונה 2">
            <a:extLst>
              <a:ext uri="{FF2B5EF4-FFF2-40B4-BE49-F238E27FC236}">
                <a16:creationId xmlns:a16="http://schemas.microsoft.com/office/drawing/2014/main" id="{01DFB9FC-FE1C-4555-8E5D-7BDD30343B60}"/>
              </a:ext>
            </a:extLst>
          </p:cNvPr>
          <p:cNvPicPr>
            <a:picLocks noChangeAspect="1"/>
          </p:cNvPicPr>
          <p:nvPr userDrawn="1"/>
        </p:nvPicPr>
        <p:blipFill>
          <a:blip r:embed="rId6"/>
          <a:stretch>
            <a:fillRect/>
          </a:stretch>
        </p:blipFill>
        <p:spPr>
          <a:xfrm>
            <a:off x="4329030" y="2263683"/>
            <a:ext cx="146566" cy="12644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קף תוכן">
  <p:cSld name="TITLE_AND_BODY_3">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540000" y="1070025"/>
            <a:ext cx="8064000"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שקף תוכן" preserve="1">
  <p:cSld name="1_שקף תוכן">
    <p:spTree>
      <p:nvGrpSpPr>
        <p:cNvPr id="1" name="Shape 57"/>
        <p:cNvGrpSpPr/>
        <p:nvPr/>
      </p:nvGrpSpPr>
      <p:grpSpPr>
        <a:xfrm>
          <a:off x="0" y="0"/>
          <a:ext cx="0" cy="0"/>
          <a:chOff x="0" y="0"/>
          <a:chExt cx="0" cy="0"/>
        </a:xfrm>
      </p:grpSpPr>
      <p:sp>
        <p:nvSpPr>
          <p:cNvPr id="58" name="Google Shape;58;p8"/>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8"/>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60;p8"/>
          <p:cNvSpPr txBox="1">
            <a:spLocks noGrp="1"/>
          </p:cNvSpPr>
          <p:nvPr>
            <p:ph type="body" idx="1"/>
          </p:nvPr>
        </p:nvSpPr>
        <p:spPr>
          <a:xfrm>
            <a:off x="6021492"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61" name="Google Shape;61;p8"/>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dirty="0"/>
          </a:p>
        </p:txBody>
      </p:sp>
      <p:sp>
        <p:nvSpPr>
          <p:cNvPr id="62" name="Google Shape;62;p8"/>
          <p:cNvSpPr/>
          <p:nvPr/>
        </p:nvSpPr>
        <p:spPr>
          <a:xfrm>
            <a:off x="8649324" y="105825"/>
            <a:ext cx="301800" cy="30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430650" y="105825"/>
            <a:ext cx="125400" cy="12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951125" y="407625"/>
            <a:ext cx="36000" cy="3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p8">
            <a:extLst>
              <a:ext uri="{FF2B5EF4-FFF2-40B4-BE49-F238E27FC236}">
                <a16:creationId xmlns:a16="http://schemas.microsoft.com/office/drawing/2014/main" id="{4261D983-2277-46FB-B0D9-AF1D83EC550E}"/>
              </a:ext>
            </a:extLst>
          </p:cNvPr>
          <p:cNvSpPr txBox="1">
            <a:spLocks noGrp="1"/>
          </p:cNvSpPr>
          <p:nvPr>
            <p:ph type="body" idx="10"/>
          </p:nvPr>
        </p:nvSpPr>
        <p:spPr>
          <a:xfrm>
            <a:off x="3278808"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14" name="Google Shape;60;p8">
            <a:extLst>
              <a:ext uri="{FF2B5EF4-FFF2-40B4-BE49-F238E27FC236}">
                <a16:creationId xmlns:a16="http://schemas.microsoft.com/office/drawing/2014/main" id="{A1A5EB34-9B6F-4961-B2FD-8F298BA41D7A}"/>
              </a:ext>
            </a:extLst>
          </p:cNvPr>
          <p:cNvSpPr txBox="1">
            <a:spLocks noGrp="1"/>
          </p:cNvSpPr>
          <p:nvPr>
            <p:ph type="body" idx="11"/>
          </p:nvPr>
        </p:nvSpPr>
        <p:spPr>
          <a:xfrm>
            <a:off x="536125" y="1070025"/>
            <a:ext cx="2582507" cy="3533400"/>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Tree>
    <p:extLst>
      <p:ext uri="{BB962C8B-B14F-4D97-AF65-F5344CB8AC3E}">
        <p14:creationId xmlns:p14="http://schemas.microsoft.com/office/powerpoint/2010/main" val="153183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קף תוכן עם פינה" type="tx">
  <p:cSld name="TITLE_AND_BODY">
    <p:spTree>
      <p:nvGrpSpPr>
        <p:cNvPr id="1" name="Shape 69"/>
        <p:cNvGrpSpPr/>
        <p:nvPr/>
      </p:nvGrpSpPr>
      <p:grpSpPr>
        <a:xfrm>
          <a:off x="0" y="0"/>
          <a:ext cx="0" cy="0"/>
          <a:chOff x="0" y="0"/>
          <a:chExt cx="0" cy="0"/>
        </a:xfrm>
      </p:grpSpPr>
      <p:sp>
        <p:nvSpPr>
          <p:cNvPr id="70" name="Google Shape;70;p9"/>
          <p:cNvSpPr/>
          <p:nvPr/>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9"/>
          <p:cNvCxnSpPr/>
          <p:nvPr/>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72" name="Google Shape;72;p9"/>
          <p:cNvSpPr txBox="1">
            <a:spLocks noGrp="1"/>
          </p:cNvSpPr>
          <p:nvPr>
            <p:ph type="body" idx="1"/>
          </p:nvPr>
        </p:nvSpPr>
        <p:spPr>
          <a:xfrm>
            <a:off x="540000" y="1485125"/>
            <a:ext cx="8064000" cy="3118200"/>
          </a:xfrm>
          <a:prstGeom prst="rect">
            <a:avLst/>
          </a:prstGeom>
        </p:spPr>
        <p:txBody>
          <a:bodyPr spcFirstLastPara="1" wrap="square" lIns="0" tIns="0" rIns="0" bIns="0" anchor="ctr"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a:p>
        </p:txBody>
      </p:sp>
      <p:sp>
        <p:nvSpPr>
          <p:cNvPr id="73" name="Google Shape;73;p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74" name="Google Shape;74;p9"/>
          <p:cNvSpPr/>
          <p:nvPr/>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51600" y="44682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a:spLocks noGrp="1"/>
          </p:cNvSpPr>
          <p:nvPr>
            <p:ph type="title" idx="2"/>
          </p:nvPr>
        </p:nvSpPr>
        <p:spPr>
          <a:xfrm>
            <a:off x="8357675" y="596765"/>
            <a:ext cx="720000" cy="301800"/>
          </a:xfrm>
          <a:prstGeom prst="rect">
            <a:avLst/>
          </a:prstGeom>
        </p:spPr>
        <p:txBody>
          <a:bodyPr spcFirstLastPara="1" wrap="square" lIns="0" tIns="0" rIns="0" bIns="0" anchor="b" anchorCtr="0">
            <a:noAutofit/>
          </a:bodyPr>
          <a:lstStyle>
            <a:lvl1pPr lvl="0" rtl="1">
              <a:lnSpc>
                <a:spcPct val="80000"/>
              </a:lnSpc>
              <a:spcBef>
                <a:spcPts val="0"/>
              </a:spcBef>
              <a:spcAft>
                <a:spcPts val="0"/>
              </a:spcAft>
              <a:buClr>
                <a:schemeClr val="accent1"/>
              </a:buClr>
              <a:buSzPts val="1400"/>
              <a:buNone/>
              <a:defRPr sz="1200">
                <a:solidFill>
                  <a:schemeClr val="bg2"/>
                </a:solidFill>
                <a:cs typeface="+mn-cs"/>
              </a:defRPr>
            </a:lvl1pPr>
            <a:lvl2pPr lvl="1" rtl="1">
              <a:lnSpc>
                <a:spcPct val="80000"/>
              </a:lnSpc>
              <a:spcBef>
                <a:spcPts val="0"/>
              </a:spcBef>
              <a:spcAft>
                <a:spcPts val="0"/>
              </a:spcAft>
              <a:buClr>
                <a:schemeClr val="accent1"/>
              </a:buClr>
              <a:buSzPts val="1400"/>
              <a:buNone/>
              <a:defRPr sz="1400">
                <a:solidFill>
                  <a:schemeClr val="accent1"/>
                </a:solidFill>
              </a:defRPr>
            </a:lvl2pPr>
            <a:lvl3pPr lvl="2" rtl="1">
              <a:lnSpc>
                <a:spcPct val="80000"/>
              </a:lnSpc>
              <a:spcBef>
                <a:spcPts val="0"/>
              </a:spcBef>
              <a:spcAft>
                <a:spcPts val="0"/>
              </a:spcAft>
              <a:buClr>
                <a:schemeClr val="accent1"/>
              </a:buClr>
              <a:buSzPts val="1400"/>
              <a:buNone/>
              <a:defRPr sz="1400">
                <a:solidFill>
                  <a:schemeClr val="accent1"/>
                </a:solidFill>
              </a:defRPr>
            </a:lvl3pPr>
            <a:lvl4pPr lvl="3" rtl="1">
              <a:lnSpc>
                <a:spcPct val="80000"/>
              </a:lnSpc>
              <a:spcBef>
                <a:spcPts val="0"/>
              </a:spcBef>
              <a:spcAft>
                <a:spcPts val="0"/>
              </a:spcAft>
              <a:buClr>
                <a:schemeClr val="accent1"/>
              </a:buClr>
              <a:buSzPts val="1400"/>
              <a:buNone/>
              <a:defRPr sz="1400">
                <a:solidFill>
                  <a:schemeClr val="accent1"/>
                </a:solidFill>
              </a:defRPr>
            </a:lvl4pPr>
            <a:lvl5pPr lvl="4" rtl="1">
              <a:lnSpc>
                <a:spcPct val="80000"/>
              </a:lnSpc>
              <a:spcBef>
                <a:spcPts val="0"/>
              </a:spcBef>
              <a:spcAft>
                <a:spcPts val="0"/>
              </a:spcAft>
              <a:buClr>
                <a:schemeClr val="accent1"/>
              </a:buClr>
              <a:buSzPts val="1400"/>
              <a:buNone/>
              <a:defRPr sz="1400">
                <a:solidFill>
                  <a:schemeClr val="accent1"/>
                </a:solidFill>
              </a:defRPr>
            </a:lvl5pPr>
            <a:lvl6pPr lvl="5" rtl="1">
              <a:lnSpc>
                <a:spcPct val="80000"/>
              </a:lnSpc>
              <a:spcBef>
                <a:spcPts val="0"/>
              </a:spcBef>
              <a:spcAft>
                <a:spcPts val="0"/>
              </a:spcAft>
              <a:buClr>
                <a:schemeClr val="accent1"/>
              </a:buClr>
              <a:buSzPts val="1400"/>
              <a:buNone/>
              <a:defRPr sz="1400">
                <a:solidFill>
                  <a:schemeClr val="accent1"/>
                </a:solidFill>
              </a:defRPr>
            </a:lvl6pPr>
            <a:lvl7pPr lvl="6" rtl="1">
              <a:lnSpc>
                <a:spcPct val="80000"/>
              </a:lnSpc>
              <a:spcBef>
                <a:spcPts val="0"/>
              </a:spcBef>
              <a:spcAft>
                <a:spcPts val="0"/>
              </a:spcAft>
              <a:buClr>
                <a:schemeClr val="accent1"/>
              </a:buClr>
              <a:buSzPts val="1400"/>
              <a:buNone/>
              <a:defRPr sz="1400">
                <a:solidFill>
                  <a:schemeClr val="accent1"/>
                </a:solidFill>
              </a:defRPr>
            </a:lvl7pPr>
            <a:lvl8pPr lvl="7" rtl="1">
              <a:lnSpc>
                <a:spcPct val="80000"/>
              </a:lnSpc>
              <a:spcBef>
                <a:spcPts val="0"/>
              </a:spcBef>
              <a:spcAft>
                <a:spcPts val="0"/>
              </a:spcAft>
              <a:buClr>
                <a:schemeClr val="accent1"/>
              </a:buClr>
              <a:buSzPts val="1400"/>
              <a:buNone/>
              <a:defRPr sz="1400">
                <a:solidFill>
                  <a:schemeClr val="accent1"/>
                </a:solidFill>
              </a:defRPr>
            </a:lvl8pPr>
            <a:lvl9pPr lvl="8" rtl="1">
              <a:lnSpc>
                <a:spcPct val="80000"/>
              </a:lnSpc>
              <a:spcBef>
                <a:spcPts val="0"/>
              </a:spcBef>
              <a:spcAft>
                <a:spcPts val="0"/>
              </a:spcAft>
              <a:buClr>
                <a:schemeClr val="accent1"/>
              </a:buClr>
              <a:buSzPts val="1400"/>
              <a:buNone/>
              <a:defRPr sz="1400">
                <a:solidFill>
                  <a:schemeClr val="accent1"/>
                </a:solidFill>
              </a:defRPr>
            </a:lvl9pPr>
          </a:lstStyle>
          <a:p>
            <a:endParaRPr dirty="0"/>
          </a:p>
        </p:txBody>
      </p:sp>
      <p:sp>
        <p:nvSpPr>
          <p:cNvPr id="79" name="Google Shape;79;p9"/>
          <p:cNvSpPr/>
          <p:nvPr/>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שקף שאלה">
  <p:cSld name="TITLE_AND_BODY_1">
    <p:bg>
      <p:bgPr>
        <a:solidFill>
          <a:schemeClr val="tx1"/>
        </a:solidFill>
        <a:effectLst/>
      </p:bgPr>
    </p:bg>
    <p:spTree>
      <p:nvGrpSpPr>
        <p:cNvPr id="1" name="Shape 89"/>
        <p:cNvGrpSpPr/>
        <p:nvPr/>
      </p:nvGrpSpPr>
      <p:grpSpPr>
        <a:xfrm>
          <a:off x="0" y="0"/>
          <a:ext cx="0" cy="0"/>
          <a:chOff x="0" y="0"/>
          <a:chExt cx="0" cy="0"/>
        </a:xfrm>
      </p:grpSpPr>
      <p:pic>
        <p:nvPicPr>
          <p:cNvPr id="14" name="תמונה 13" descr="תמונה שמכילה שחור, לבן, מחשב, כהה&#10;&#10;התיאור נוצר באופן אוטומטי">
            <a:extLst>
              <a:ext uri="{FF2B5EF4-FFF2-40B4-BE49-F238E27FC236}">
                <a16:creationId xmlns:a16="http://schemas.microsoft.com/office/drawing/2014/main" id="{33DD1C1E-52E0-420C-AC24-BDD9F9EA2627}"/>
              </a:ext>
            </a:extLst>
          </p:cNvPr>
          <p:cNvPicPr>
            <a:picLocks noChangeAspect="1"/>
          </p:cNvPicPr>
          <p:nvPr userDrawn="1"/>
        </p:nvPicPr>
        <p:blipFill>
          <a:blip r:embed="rId2">
            <a:alphaModFix amt="19000"/>
          </a:blip>
          <a:stretch>
            <a:fillRect/>
          </a:stretch>
        </p:blipFill>
        <p:spPr>
          <a:xfrm>
            <a:off x="0" y="0"/>
            <a:ext cx="9144000" cy="5143500"/>
          </a:xfrm>
          <a:prstGeom prst="rect">
            <a:avLst/>
          </a:prstGeom>
        </p:spPr>
      </p:pic>
      <p:sp>
        <p:nvSpPr>
          <p:cNvPr id="90" name="Google Shape;90;p11"/>
          <p:cNvSpPr/>
          <p:nvPr/>
        </p:nvSpPr>
        <p:spPr>
          <a:xfrm>
            <a:off x="8169945" y="59350"/>
            <a:ext cx="393600" cy="393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553375" y="542575"/>
            <a:ext cx="8064000" cy="4060800"/>
          </a:xfrm>
          <a:prstGeom prst="roundRect">
            <a:avLst>
              <a:gd name="adj" fmla="val 2091"/>
            </a:avLst>
          </a:prstGeom>
          <a:solidFill>
            <a:schemeClr val="lt1"/>
          </a:solidFill>
          <a:ln w="19050" cap="flat" cmpd="sng">
            <a:solidFill>
              <a:schemeClr val="accent1"/>
            </a:solidFill>
            <a:prstDash val="solid"/>
            <a:round/>
            <a:headEnd type="none" w="sm" len="sm"/>
            <a:tailEnd type="none" w="sm" len="sm"/>
          </a:ln>
          <a:effectLst>
            <a:outerShdw dist="57150" dir="258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7545192" y="89988"/>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title"/>
          </p:nvPr>
        </p:nvSpPr>
        <p:spPr>
          <a:xfrm>
            <a:off x="780150" y="723700"/>
            <a:ext cx="7605900" cy="808200"/>
          </a:xfrm>
          <a:prstGeom prst="rect">
            <a:avLst/>
          </a:prstGeom>
        </p:spPr>
        <p:txBody>
          <a:bodyPr spcFirstLastPara="1" wrap="square" lIns="0" tIns="0" rIns="0" bIns="0" anchor="ctr"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sp>
        <p:nvSpPr>
          <p:cNvPr id="94" name="Google Shape;94;p11"/>
          <p:cNvSpPr txBox="1">
            <a:spLocks noGrp="1"/>
          </p:cNvSpPr>
          <p:nvPr>
            <p:ph type="body" idx="1"/>
          </p:nvPr>
        </p:nvSpPr>
        <p:spPr>
          <a:xfrm>
            <a:off x="742050" y="1714450"/>
            <a:ext cx="7644000" cy="2666100"/>
          </a:xfrm>
          <a:prstGeom prst="rect">
            <a:avLst/>
          </a:prstGeom>
        </p:spPr>
        <p:txBody>
          <a:bodyPr spcFirstLastPara="1" wrap="square" lIns="0" tIns="0" rIns="0" bIns="0" anchor="t" anchorCtr="0">
            <a:noAutofit/>
          </a:bodyPr>
          <a:lstStyle>
            <a:lvl1pPr marL="419100" lvl="0" indent="-285750"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95" name="Google Shape;95;p11"/>
          <p:cNvSpPr/>
          <p:nvPr/>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67550" y="3861875"/>
            <a:ext cx="612600" cy="61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882098" y="126550"/>
            <a:ext cx="261900" cy="26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67550" y="3689175"/>
            <a:ext cx="95700" cy="9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359050" y="3593475"/>
            <a:ext cx="95700" cy="95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63250" y="3487550"/>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גרפיקה 374">
            <a:extLst>
              <a:ext uri="{FF2B5EF4-FFF2-40B4-BE49-F238E27FC236}">
                <a16:creationId xmlns:a16="http://schemas.microsoft.com/office/drawing/2014/main" id="{D46013A6-7562-435E-8B91-66B73F7AA12A}"/>
              </a:ext>
            </a:extLst>
          </p:cNvPr>
          <p:cNvGrpSpPr/>
          <p:nvPr userDrawn="1"/>
        </p:nvGrpSpPr>
        <p:grpSpPr>
          <a:xfrm>
            <a:off x="7643320" y="189917"/>
            <a:ext cx="789305" cy="847033"/>
            <a:chOff x="7764507" y="3207558"/>
            <a:chExt cx="789305" cy="847033"/>
          </a:xfrm>
        </p:grpSpPr>
        <p:sp>
          <p:nvSpPr>
            <p:cNvPr id="16" name="גרפיקה 374">
              <a:extLst>
                <a:ext uri="{FF2B5EF4-FFF2-40B4-BE49-F238E27FC236}">
                  <a16:creationId xmlns:a16="http://schemas.microsoft.com/office/drawing/2014/main" id="{2127E871-121D-4E55-BDD9-E33E42DE4C33}"/>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17" name="גרפיקה 374">
              <a:extLst>
                <a:ext uri="{FF2B5EF4-FFF2-40B4-BE49-F238E27FC236}">
                  <a16:creationId xmlns:a16="http://schemas.microsoft.com/office/drawing/2014/main" id="{2A210A00-510F-4CB7-A3F7-3A79ADE78AF1}"/>
                </a:ext>
              </a:extLst>
            </p:cNvPr>
            <p:cNvGrpSpPr/>
            <p:nvPr/>
          </p:nvGrpSpPr>
          <p:grpSpPr>
            <a:xfrm>
              <a:off x="7764507" y="3207558"/>
              <a:ext cx="789305" cy="820165"/>
              <a:chOff x="7764507" y="3207558"/>
              <a:chExt cx="789305" cy="820165"/>
            </a:xfrm>
          </p:grpSpPr>
          <p:sp>
            <p:nvSpPr>
              <p:cNvPr id="18" name="גרפיקה 374">
                <a:extLst>
                  <a:ext uri="{FF2B5EF4-FFF2-40B4-BE49-F238E27FC236}">
                    <a16:creationId xmlns:a16="http://schemas.microsoft.com/office/drawing/2014/main" id="{B0A1D273-9202-4691-B8F2-D09DBC7E33D9}"/>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19" name="גרפיקה 374">
                <a:extLst>
                  <a:ext uri="{FF2B5EF4-FFF2-40B4-BE49-F238E27FC236}">
                    <a16:creationId xmlns:a16="http://schemas.microsoft.com/office/drawing/2014/main" id="{156E8A66-20C7-494E-84FC-5778742B200B}"/>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20" name="גרפיקה 374">
                <a:extLst>
                  <a:ext uri="{FF2B5EF4-FFF2-40B4-BE49-F238E27FC236}">
                    <a16:creationId xmlns:a16="http://schemas.microsoft.com/office/drawing/2014/main" id="{24FD5278-8FD2-4E6C-9E7D-A386F3C773DF}"/>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21" name="גרפיקה 374">
                <a:extLst>
                  <a:ext uri="{FF2B5EF4-FFF2-40B4-BE49-F238E27FC236}">
                    <a16:creationId xmlns:a16="http://schemas.microsoft.com/office/drawing/2014/main" id="{811B05F7-0182-451C-AF2B-6E20C966F2C1}"/>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22" name="גרפיקה 374">
                <a:extLst>
                  <a:ext uri="{FF2B5EF4-FFF2-40B4-BE49-F238E27FC236}">
                    <a16:creationId xmlns:a16="http://schemas.microsoft.com/office/drawing/2014/main" id="{A07A4733-0EA4-4468-93D8-0F25AD1F7256}"/>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23" name="גרפיקה 374">
                <a:extLst>
                  <a:ext uri="{FF2B5EF4-FFF2-40B4-BE49-F238E27FC236}">
                    <a16:creationId xmlns:a16="http://schemas.microsoft.com/office/drawing/2014/main" id="{9773BEF7-4947-439B-986C-35E6649330E5}"/>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24" name="גרפיקה 374">
                <a:extLst>
                  <a:ext uri="{FF2B5EF4-FFF2-40B4-BE49-F238E27FC236}">
                    <a16:creationId xmlns:a16="http://schemas.microsoft.com/office/drawing/2014/main" id="{EA9E3483-2FB7-42CB-9DA2-3F827D61217C}"/>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ף הצגת נושאי השיעור" preserve="1" userDrawn="1">
  <p:cSld name="1_שקף הצגת נושאי השיעור">
    <p:bg>
      <p:bgPr>
        <a:solidFill>
          <a:schemeClr val="accent1"/>
        </a:solidFill>
        <a:effectLst/>
      </p:bgPr>
    </p:bg>
    <p:spTree>
      <p:nvGrpSpPr>
        <p:cNvPr id="1" name="Shape 15"/>
        <p:cNvGrpSpPr/>
        <p:nvPr/>
      </p:nvGrpSpPr>
      <p:grpSpPr>
        <a:xfrm>
          <a:off x="0" y="0"/>
          <a:ext cx="0" cy="0"/>
          <a:chOff x="0" y="0"/>
          <a:chExt cx="0" cy="0"/>
        </a:xfrm>
      </p:grpSpPr>
      <p:pic>
        <p:nvPicPr>
          <p:cNvPr id="3" name="תמונה 2" descr="תמונה שמכילה שחור, לבן, מחשב, כהה&#10;&#10;התיאור נוצר באופן אוטומטי">
            <a:extLst>
              <a:ext uri="{FF2B5EF4-FFF2-40B4-BE49-F238E27FC236}">
                <a16:creationId xmlns:a16="http://schemas.microsoft.com/office/drawing/2014/main" id="{955473A0-865B-44F5-95BE-F16D7F760F02}"/>
              </a:ext>
            </a:extLst>
          </p:cNvPr>
          <p:cNvPicPr>
            <a:picLocks noChangeAspect="1"/>
          </p:cNvPicPr>
          <p:nvPr userDrawn="1"/>
        </p:nvPicPr>
        <p:blipFill>
          <a:blip r:embed="rId2">
            <a:alphaModFix amt="64000"/>
          </a:blip>
          <a:stretch>
            <a:fillRect/>
          </a:stretch>
        </p:blipFill>
        <p:spPr>
          <a:xfrm>
            <a:off x="0" y="0"/>
            <a:ext cx="9144000" cy="5143500"/>
          </a:xfrm>
          <a:prstGeom prst="rect">
            <a:avLst/>
          </a:prstGeom>
        </p:spPr>
      </p:pic>
      <p:sp>
        <p:nvSpPr>
          <p:cNvPr id="16" name="Google Shape;16;p3"/>
          <p:cNvSpPr/>
          <p:nvPr/>
        </p:nvSpPr>
        <p:spPr>
          <a:xfrm>
            <a:off x="-7975" y="-1"/>
            <a:ext cx="9152100" cy="327829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3"/>
          <p:cNvCxnSpPr/>
          <p:nvPr/>
        </p:nvCxnSpPr>
        <p:spPr>
          <a:xfrm rot="10800000">
            <a:off x="-7975" y="4108825"/>
            <a:ext cx="9144000" cy="0"/>
          </a:xfrm>
          <a:prstGeom prst="straightConnector1">
            <a:avLst/>
          </a:prstGeom>
          <a:noFill/>
          <a:ln w="19050" cap="flat" cmpd="sng">
            <a:solidFill>
              <a:schemeClr val="accent1"/>
            </a:solidFill>
            <a:prstDash val="solid"/>
            <a:round/>
            <a:headEnd type="none" w="med" len="med"/>
            <a:tailEnd type="none" w="med" len="med"/>
          </a:ln>
        </p:spPr>
      </p:cxnSp>
      <p:sp>
        <p:nvSpPr>
          <p:cNvPr id="10" name="Google Shape;70;p9">
            <a:extLst>
              <a:ext uri="{FF2B5EF4-FFF2-40B4-BE49-F238E27FC236}">
                <a16:creationId xmlns:a16="http://schemas.microsoft.com/office/drawing/2014/main" id="{CA66F191-B21D-4C8F-81CB-77D514B5BD64}"/>
              </a:ext>
            </a:extLst>
          </p:cNvPr>
          <p:cNvSpPr/>
          <p:nvPr userDrawn="1"/>
        </p:nvSpPr>
        <p:spPr>
          <a:xfrm>
            <a:off x="8876875" y="0"/>
            <a:ext cx="2673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71;p9">
            <a:extLst>
              <a:ext uri="{FF2B5EF4-FFF2-40B4-BE49-F238E27FC236}">
                <a16:creationId xmlns:a16="http://schemas.microsoft.com/office/drawing/2014/main" id="{5F962F44-1A38-42F2-9C4B-C91CF2B739CC}"/>
              </a:ext>
            </a:extLst>
          </p:cNvPr>
          <p:cNvCxnSpPr/>
          <p:nvPr userDrawn="1"/>
        </p:nvCxnSpPr>
        <p:spPr>
          <a:xfrm>
            <a:off x="8876884" y="-71800"/>
            <a:ext cx="0" cy="525810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74;p9">
            <a:extLst>
              <a:ext uri="{FF2B5EF4-FFF2-40B4-BE49-F238E27FC236}">
                <a16:creationId xmlns:a16="http://schemas.microsoft.com/office/drawing/2014/main" id="{9710C1DF-E7BD-402F-B749-521E13DF9C27}"/>
              </a:ext>
            </a:extLst>
          </p:cNvPr>
          <p:cNvSpPr/>
          <p:nvPr userDrawn="1"/>
        </p:nvSpPr>
        <p:spPr>
          <a:xfrm>
            <a:off x="7907274" y="-110175"/>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p9">
            <a:extLst>
              <a:ext uri="{FF2B5EF4-FFF2-40B4-BE49-F238E27FC236}">
                <a16:creationId xmlns:a16="http://schemas.microsoft.com/office/drawing/2014/main" id="{8A0E6FB0-E322-4894-A5E0-64A6473E0B9E}"/>
              </a:ext>
            </a:extLst>
          </p:cNvPr>
          <p:cNvSpPr/>
          <p:nvPr userDrawn="1"/>
        </p:nvSpPr>
        <p:spPr>
          <a:xfrm>
            <a:off x="8274467" y="9000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p9">
            <a:extLst>
              <a:ext uri="{FF2B5EF4-FFF2-40B4-BE49-F238E27FC236}">
                <a16:creationId xmlns:a16="http://schemas.microsoft.com/office/drawing/2014/main" id="{38E2CA87-CE2F-4CFB-9F34-03DF8712EB85}"/>
              </a:ext>
            </a:extLst>
          </p:cNvPr>
          <p:cNvSpPr/>
          <p:nvPr userDrawn="1"/>
        </p:nvSpPr>
        <p:spPr>
          <a:xfrm>
            <a:off x="73450" y="4340050"/>
            <a:ext cx="301800" cy="3018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9">
            <a:extLst>
              <a:ext uri="{FF2B5EF4-FFF2-40B4-BE49-F238E27FC236}">
                <a16:creationId xmlns:a16="http://schemas.microsoft.com/office/drawing/2014/main" id="{7606801E-916B-4EDB-98F3-EF0FD480B02A}"/>
              </a:ext>
            </a:extLst>
          </p:cNvPr>
          <p:cNvSpPr/>
          <p:nvPr userDrawn="1"/>
        </p:nvSpPr>
        <p:spPr>
          <a:xfrm>
            <a:off x="151600" y="4468275"/>
            <a:ext cx="612600" cy="6126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p9">
            <a:extLst>
              <a:ext uri="{FF2B5EF4-FFF2-40B4-BE49-F238E27FC236}">
                <a16:creationId xmlns:a16="http://schemas.microsoft.com/office/drawing/2014/main" id="{BE9A3843-64FD-4162-A11F-8D0DD56FFF5C}"/>
              </a:ext>
            </a:extLst>
          </p:cNvPr>
          <p:cNvSpPr/>
          <p:nvPr userDrawn="1"/>
        </p:nvSpPr>
        <p:spPr>
          <a:xfrm>
            <a:off x="167550" y="3689175"/>
            <a:ext cx="95700" cy="9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p9">
            <a:extLst>
              <a:ext uri="{FF2B5EF4-FFF2-40B4-BE49-F238E27FC236}">
                <a16:creationId xmlns:a16="http://schemas.microsoft.com/office/drawing/2014/main" id="{DDE3435E-34AB-4087-B9E5-4440D7DE31A8}"/>
              </a:ext>
            </a:extLst>
          </p:cNvPr>
          <p:cNvSpPr/>
          <p:nvPr userDrawn="1"/>
        </p:nvSpPr>
        <p:spPr>
          <a:xfrm>
            <a:off x="359050" y="3593475"/>
            <a:ext cx="95700" cy="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p9">
            <a:extLst>
              <a:ext uri="{FF2B5EF4-FFF2-40B4-BE49-F238E27FC236}">
                <a16:creationId xmlns:a16="http://schemas.microsoft.com/office/drawing/2014/main" id="{49E01AE5-A891-41AC-86DB-AD03139D5457}"/>
              </a:ext>
            </a:extLst>
          </p:cNvPr>
          <p:cNvSpPr/>
          <p:nvPr userDrawn="1"/>
        </p:nvSpPr>
        <p:spPr>
          <a:xfrm>
            <a:off x="8209075" y="191625"/>
            <a:ext cx="36000" cy="36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p8">
            <a:extLst>
              <a:ext uri="{FF2B5EF4-FFF2-40B4-BE49-F238E27FC236}">
                <a16:creationId xmlns:a16="http://schemas.microsoft.com/office/drawing/2014/main" id="{2D8333C8-8CCE-447C-97AA-70FE108BAB16}"/>
              </a:ext>
            </a:extLst>
          </p:cNvPr>
          <p:cNvSpPr txBox="1">
            <a:spLocks noGrp="1"/>
          </p:cNvSpPr>
          <p:nvPr>
            <p:ph type="body" idx="11"/>
          </p:nvPr>
        </p:nvSpPr>
        <p:spPr>
          <a:xfrm>
            <a:off x="3715928" y="1250025"/>
            <a:ext cx="4888071" cy="1824126"/>
          </a:xfrm>
          <a:prstGeom prst="rect">
            <a:avLst/>
          </a:prstGeom>
        </p:spPr>
        <p:txBody>
          <a:bodyPr spcFirstLastPara="1" wrap="square" lIns="0" tIns="0" rIns="0" bIns="0" anchor="ctr" anchorCtr="0">
            <a:noAutofit/>
          </a:bodyPr>
          <a:lstStyle>
            <a:lvl1pPr marL="419100" lvl="0" indent="-285750" algn="r" rtl="1">
              <a:spcBef>
                <a:spcPts val="0"/>
              </a:spcBef>
              <a:spcAft>
                <a:spcPts val="0"/>
              </a:spcAft>
              <a:buSzPts val="1500"/>
              <a:buFont typeface="Arial" panose="020B0604020202020204" pitchFamily="34" charset="0"/>
              <a:buChar char="•"/>
              <a:defRPr>
                <a:cs typeface="+mn-cs"/>
              </a:defRPr>
            </a:lvl1pPr>
            <a:lvl2pPr marL="914400" lvl="1" indent="-323850" rtl="1">
              <a:spcBef>
                <a:spcPts val="1000"/>
              </a:spcBef>
              <a:spcAft>
                <a:spcPts val="0"/>
              </a:spcAft>
              <a:buSzPts val="1500"/>
              <a:buChar char="○"/>
              <a:defRPr/>
            </a:lvl2pPr>
            <a:lvl3pPr marL="1371600" lvl="2" indent="-323850" rtl="1">
              <a:spcBef>
                <a:spcPts val="1000"/>
              </a:spcBef>
              <a:spcAft>
                <a:spcPts val="0"/>
              </a:spcAft>
              <a:buSzPts val="1500"/>
              <a:buChar char="■"/>
              <a:defRPr/>
            </a:lvl3pPr>
            <a:lvl4pPr marL="1828800" lvl="3" indent="-323850" rtl="1">
              <a:spcBef>
                <a:spcPts val="1000"/>
              </a:spcBef>
              <a:spcAft>
                <a:spcPts val="0"/>
              </a:spcAft>
              <a:buSzPts val="1500"/>
              <a:buChar char="●"/>
              <a:defRPr/>
            </a:lvl4pPr>
            <a:lvl5pPr marL="2286000" lvl="4" indent="-323850" rtl="1">
              <a:spcBef>
                <a:spcPts val="1000"/>
              </a:spcBef>
              <a:spcAft>
                <a:spcPts val="0"/>
              </a:spcAft>
              <a:buSzPts val="1500"/>
              <a:buChar char="○"/>
              <a:defRPr/>
            </a:lvl5pPr>
            <a:lvl6pPr marL="2743200" lvl="5" indent="-323850" rtl="1">
              <a:spcBef>
                <a:spcPts val="1000"/>
              </a:spcBef>
              <a:spcAft>
                <a:spcPts val="0"/>
              </a:spcAft>
              <a:buSzPts val="1500"/>
              <a:buChar char="■"/>
              <a:defRPr/>
            </a:lvl6pPr>
            <a:lvl7pPr marL="3200400" lvl="6" indent="-323850" rtl="1">
              <a:spcBef>
                <a:spcPts val="1000"/>
              </a:spcBef>
              <a:spcAft>
                <a:spcPts val="0"/>
              </a:spcAft>
              <a:buSzPts val="1500"/>
              <a:buChar char="●"/>
              <a:defRPr/>
            </a:lvl7pPr>
            <a:lvl8pPr marL="3657600" lvl="7" indent="-323850" rtl="1">
              <a:spcBef>
                <a:spcPts val="1000"/>
              </a:spcBef>
              <a:spcAft>
                <a:spcPts val="0"/>
              </a:spcAft>
              <a:buSzPts val="1500"/>
              <a:buChar char="○"/>
              <a:defRPr/>
            </a:lvl8pPr>
            <a:lvl9pPr marL="4114800" lvl="8" indent="-323850" rtl="1">
              <a:spcBef>
                <a:spcPts val="1000"/>
              </a:spcBef>
              <a:spcAft>
                <a:spcPts val="1000"/>
              </a:spcAft>
              <a:buSzPts val="1500"/>
              <a:buChar char="■"/>
              <a:defRPr/>
            </a:lvl9pPr>
          </a:lstStyle>
          <a:p>
            <a:endParaRPr dirty="0"/>
          </a:p>
        </p:txBody>
      </p:sp>
      <p:sp>
        <p:nvSpPr>
          <p:cNvPr id="23" name="Google Shape;73;p9">
            <a:extLst>
              <a:ext uri="{FF2B5EF4-FFF2-40B4-BE49-F238E27FC236}">
                <a16:creationId xmlns:a16="http://schemas.microsoft.com/office/drawing/2014/main" id="{68DA8F25-9A35-4BF7-AA20-2BD175FAE3CE}"/>
              </a:ext>
            </a:extLst>
          </p:cNvPr>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lvl1pPr lvl="0" rtl="1">
              <a:spcBef>
                <a:spcPts val="0"/>
              </a:spcBef>
              <a:spcAft>
                <a:spcPts val="0"/>
              </a:spcAft>
              <a:buSzPts val="3000"/>
              <a:buNone/>
              <a:defRPr>
                <a:cs typeface="+mj-cs"/>
              </a:defRPr>
            </a:lvl1pPr>
            <a:lvl2pPr lvl="1" rtl="1">
              <a:spcBef>
                <a:spcPts val="0"/>
              </a:spcBef>
              <a:spcAft>
                <a:spcPts val="0"/>
              </a:spcAft>
              <a:buSzPts val="3000"/>
              <a:buNone/>
              <a:defRPr/>
            </a:lvl2pPr>
            <a:lvl3pPr lvl="2" rtl="1">
              <a:spcBef>
                <a:spcPts val="0"/>
              </a:spcBef>
              <a:spcAft>
                <a:spcPts val="0"/>
              </a:spcAft>
              <a:buSzPts val="3000"/>
              <a:buNone/>
              <a:defRPr/>
            </a:lvl3pPr>
            <a:lvl4pPr lvl="3" rtl="1">
              <a:spcBef>
                <a:spcPts val="0"/>
              </a:spcBef>
              <a:spcAft>
                <a:spcPts val="0"/>
              </a:spcAft>
              <a:buSzPts val="3000"/>
              <a:buNone/>
              <a:defRPr/>
            </a:lvl4pPr>
            <a:lvl5pPr lvl="4" rtl="1">
              <a:spcBef>
                <a:spcPts val="0"/>
              </a:spcBef>
              <a:spcAft>
                <a:spcPts val="0"/>
              </a:spcAft>
              <a:buSzPts val="3000"/>
              <a:buNone/>
              <a:defRPr/>
            </a:lvl5pPr>
            <a:lvl6pPr lvl="5" rtl="1">
              <a:spcBef>
                <a:spcPts val="0"/>
              </a:spcBef>
              <a:spcAft>
                <a:spcPts val="0"/>
              </a:spcAft>
              <a:buSzPts val="3000"/>
              <a:buNone/>
              <a:defRPr/>
            </a:lvl6pPr>
            <a:lvl7pPr lvl="6" rtl="1">
              <a:spcBef>
                <a:spcPts val="0"/>
              </a:spcBef>
              <a:spcAft>
                <a:spcPts val="0"/>
              </a:spcAft>
              <a:buSzPts val="3000"/>
              <a:buNone/>
              <a:defRPr/>
            </a:lvl7pPr>
            <a:lvl8pPr lvl="7" rtl="1">
              <a:spcBef>
                <a:spcPts val="0"/>
              </a:spcBef>
              <a:spcAft>
                <a:spcPts val="0"/>
              </a:spcAft>
              <a:buSzPts val="3000"/>
              <a:buNone/>
              <a:defRPr/>
            </a:lvl8pPr>
            <a:lvl9pPr lvl="8" rtl="1">
              <a:spcBef>
                <a:spcPts val="0"/>
              </a:spcBef>
              <a:spcAft>
                <a:spcPts val="0"/>
              </a:spcAft>
              <a:buSzPts val="3000"/>
              <a:buNone/>
              <a:defRPr/>
            </a:lvl9pPr>
          </a:lstStyle>
          <a:p>
            <a:endParaRPr/>
          </a:p>
        </p:txBody>
      </p:sp>
      <p:pic>
        <p:nvPicPr>
          <p:cNvPr id="8" name="תמונה 7">
            <a:extLst>
              <a:ext uri="{FF2B5EF4-FFF2-40B4-BE49-F238E27FC236}">
                <a16:creationId xmlns:a16="http://schemas.microsoft.com/office/drawing/2014/main" id="{E19C6F90-730B-4478-B958-1A105ADEB30E}"/>
              </a:ext>
            </a:extLst>
          </p:cNvPr>
          <p:cNvPicPr>
            <a:picLocks noChangeAspect="1"/>
          </p:cNvPicPr>
          <p:nvPr userDrawn="1"/>
        </p:nvPicPr>
        <p:blipFill>
          <a:blip r:embed="rId3"/>
          <a:srcRect/>
          <a:stretch/>
        </p:blipFill>
        <p:spPr>
          <a:xfrm>
            <a:off x="415168" y="1198250"/>
            <a:ext cx="3192453" cy="3821756"/>
          </a:xfrm>
          <a:prstGeom prst="rect">
            <a:avLst/>
          </a:prstGeom>
        </p:spPr>
      </p:pic>
      <p:grpSp>
        <p:nvGrpSpPr>
          <p:cNvPr id="24" name="קבוצה 23">
            <a:extLst>
              <a:ext uri="{FF2B5EF4-FFF2-40B4-BE49-F238E27FC236}">
                <a16:creationId xmlns:a16="http://schemas.microsoft.com/office/drawing/2014/main" id="{2806E4E8-63CA-43CE-B724-ECB8F7EE85E4}"/>
              </a:ext>
            </a:extLst>
          </p:cNvPr>
          <p:cNvGrpSpPr/>
          <p:nvPr userDrawn="1"/>
        </p:nvGrpSpPr>
        <p:grpSpPr>
          <a:xfrm>
            <a:off x="8409270" y="128442"/>
            <a:ext cx="871167" cy="722422"/>
            <a:chOff x="6633830" y="3268015"/>
            <a:chExt cx="871167" cy="722422"/>
          </a:xfrm>
        </p:grpSpPr>
        <p:grpSp>
          <p:nvGrpSpPr>
            <p:cNvPr id="25" name="גרפיקה 376">
              <a:extLst>
                <a:ext uri="{FF2B5EF4-FFF2-40B4-BE49-F238E27FC236}">
                  <a16:creationId xmlns:a16="http://schemas.microsoft.com/office/drawing/2014/main" id="{AE53BD9A-9C56-4A4E-BE3B-DC5B509F500E}"/>
                </a:ext>
              </a:extLst>
            </p:cNvPr>
            <p:cNvGrpSpPr/>
            <p:nvPr/>
          </p:nvGrpSpPr>
          <p:grpSpPr>
            <a:xfrm>
              <a:off x="6720642" y="3268015"/>
              <a:ext cx="784355" cy="313328"/>
              <a:chOff x="6720642" y="3268015"/>
              <a:chExt cx="784355" cy="313328"/>
            </a:xfrm>
          </p:grpSpPr>
          <p:sp>
            <p:nvSpPr>
              <p:cNvPr id="35" name="גרפיקה 376">
                <a:extLst>
                  <a:ext uri="{FF2B5EF4-FFF2-40B4-BE49-F238E27FC236}">
                    <a16:creationId xmlns:a16="http://schemas.microsoft.com/office/drawing/2014/main" id="{EF4599E7-74C8-423E-BD9A-E40D2EAC446D}"/>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6" name="גרפיקה 376">
                <a:extLst>
                  <a:ext uri="{FF2B5EF4-FFF2-40B4-BE49-F238E27FC236}">
                    <a16:creationId xmlns:a16="http://schemas.microsoft.com/office/drawing/2014/main" id="{08C9A869-6EEF-429E-B84A-F432514FCF45}"/>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7" name="גרפיקה 376">
                <a:extLst>
                  <a:ext uri="{FF2B5EF4-FFF2-40B4-BE49-F238E27FC236}">
                    <a16:creationId xmlns:a16="http://schemas.microsoft.com/office/drawing/2014/main" id="{F0243AB6-F328-420B-9F15-706440695382}"/>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8" name="גרפיקה 376">
                <a:extLst>
                  <a:ext uri="{FF2B5EF4-FFF2-40B4-BE49-F238E27FC236}">
                    <a16:creationId xmlns:a16="http://schemas.microsoft.com/office/drawing/2014/main" id="{D13E7CAA-99FD-4D8C-9B6F-AB4E89053535}"/>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 name="גרפיקה 376">
                <a:extLst>
                  <a:ext uri="{FF2B5EF4-FFF2-40B4-BE49-F238E27FC236}">
                    <a16:creationId xmlns:a16="http://schemas.microsoft.com/office/drawing/2014/main" id="{C280AC69-6DEA-45F0-95C3-C9E58062473C}"/>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26" name="גרפיקה 376">
              <a:extLst>
                <a:ext uri="{FF2B5EF4-FFF2-40B4-BE49-F238E27FC236}">
                  <a16:creationId xmlns:a16="http://schemas.microsoft.com/office/drawing/2014/main" id="{22017C3F-7FF3-488D-A4F0-8EE4CD694777}"/>
                </a:ext>
              </a:extLst>
            </p:cNvPr>
            <p:cNvGrpSpPr/>
            <p:nvPr/>
          </p:nvGrpSpPr>
          <p:grpSpPr>
            <a:xfrm>
              <a:off x="6633830" y="3359558"/>
              <a:ext cx="720604" cy="630879"/>
              <a:chOff x="6633830" y="3359558"/>
              <a:chExt cx="720604" cy="630879"/>
            </a:xfrm>
          </p:grpSpPr>
          <p:sp>
            <p:nvSpPr>
              <p:cNvPr id="27" name="גרפיקה 376">
                <a:extLst>
                  <a:ext uri="{FF2B5EF4-FFF2-40B4-BE49-F238E27FC236}">
                    <a16:creationId xmlns:a16="http://schemas.microsoft.com/office/drawing/2014/main" id="{4E20E0AD-B9C3-4161-9B19-9FBC221B3D25}"/>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28" name="גרפיקה 376">
                <a:extLst>
                  <a:ext uri="{FF2B5EF4-FFF2-40B4-BE49-F238E27FC236}">
                    <a16:creationId xmlns:a16="http://schemas.microsoft.com/office/drawing/2014/main" id="{219AC4D3-479D-4273-AC47-C6E82D20D846}"/>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29" name="גרפיקה 376">
                <a:extLst>
                  <a:ext uri="{FF2B5EF4-FFF2-40B4-BE49-F238E27FC236}">
                    <a16:creationId xmlns:a16="http://schemas.microsoft.com/office/drawing/2014/main" id="{C8147FA8-AB21-4111-8037-A6EA4269D3A9}"/>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30" name="גרפיקה 376">
                <a:extLst>
                  <a:ext uri="{FF2B5EF4-FFF2-40B4-BE49-F238E27FC236}">
                    <a16:creationId xmlns:a16="http://schemas.microsoft.com/office/drawing/2014/main" id="{AF2992C8-BF15-435B-A479-283C06672D41}"/>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1" name="גרפיקה 376">
                <a:extLst>
                  <a:ext uri="{FF2B5EF4-FFF2-40B4-BE49-F238E27FC236}">
                    <a16:creationId xmlns:a16="http://schemas.microsoft.com/office/drawing/2014/main" id="{6B8D42FE-9C08-451D-8C46-2AAAE84EA976}"/>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32" name="גרפיקה 376">
                <a:extLst>
                  <a:ext uri="{FF2B5EF4-FFF2-40B4-BE49-F238E27FC236}">
                    <a16:creationId xmlns:a16="http://schemas.microsoft.com/office/drawing/2014/main" id="{A3A6388A-6F2C-4C6E-9D74-C58835CAD133}"/>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33" name="גרפיקה 376">
                <a:extLst>
                  <a:ext uri="{FF2B5EF4-FFF2-40B4-BE49-F238E27FC236}">
                    <a16:creationId xmlns:a16="http://schemas.microsoft.com/office/drawing/2014/main" id="{A98C1188-2374-408F-9BE9-E0906695C362}"/>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34" name="גרפיקה 376">
                <a:extLst>
                  <a:ext uri="{FF2B5EF4-FFF2-40B4-BE49-F238E27FC236}">
                    <a16:creationId xmlns:a16="http://schemas.microsoft.com/office/drawing/2014/main" id="{997F02F0-4343-422F-9F8A-A96776968421}"/>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pic>
        <p:nvPicPr>
          <p:cNvPr id="40" name="תמונה 39">
            <a:extLst>
              <a:ext uri="{FF2B5EF4-FFF2-40B4-BE49-F238E27FC236}">
                <a16:creationId xmlns:a16="http://schemas.microsoft.com/office/drawing/2014/main" id="{91D90036-B4F5-4500-B996-36F95436AA11}"/>
              </a:ext>
            </a:extLst>
          </p:cNvPr>
          <p:cNvPicPr>
            <a:picLocks noChangeAspect="1"/>
          </p:cNvPicPr>
          <p:nvPr userDrawn="1"/>
        </p:nvPicPr>
        <p:blipFill>
          <a:blip r:embed="rId4"/>
          <a:stretch>
            <a:fillRect/>
          </a:stretch>
        </p:blipFill>
        <p:spPr>
          <a:xfrm>
            <a:off x="3114083" y="3335918"/>
            <a:ext cx="163662" cy="141198"/>
          </a:xfrm>
          <a:prstGeom prst="rect">
            <a:avLst/>
          </a:prstGeom>
        </p:spPr>
      </p:pic>
    </p:spTree>
    <p:extLst>
      <p:ext uri="{BB962C8B-B14F-4D97-AF65-F5344CB8AC3E}">
        <p14:creationId xmlns:p14="http://schemas.microsoft.com/office/powerpoint/2010/main" val="290468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11537"/>
            <a:ext cx="8064000" cy="393600"/>
          </a:xfrm>
          <a:prstGeom prst="rect">
            <a:avLst/>
          </a:prstGeom>
          <a:noFill/>
          <a:ln>
            <a:noFill/>
          </a:ln>
        </p:spPr>
        <p:txBody>
          <a:bodyPr spcFirstLastPara="1" wrap="square" lIns="0" tIns="0" rIns="0" bIns="0" anchor="t" anchorCtr="0">
            <a:noAutofit/>
          </a:bodyPr>
          <a:lstStyle>
            <a:lvl1pPr lvl="0"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1pPr>
            <a:lvl2pPr lvl="1"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2pPr>
            <a:lvl3pPr lvl="2"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3pPr>
            <a:lvl4pPr lvl="3"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4pPr>
            <a:lvl5pPr lvl="4"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5pPr>
            <a:lvl6pPr lvl="5"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6pPr>
            <a:lvl7pPr lvl="6"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7pPr>
            <a:lvl8pPr lvl="7"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8pPr>
            <a:lvl9pPr lvl="8" algn="ctr" rtl="1">
              <a:spcBef>
                <a:spcPts val="0"/>
              </a:spcBef>
              <a:spcAft>
                <a:spcPts val="0"/>
              </a:spcAft>
              <a:buClr>
                <a:schemeClr val="dk1"/>
              </a:buClr>
              <a:buSzPts val="3000"/>
              <a:buFont typeface="Arimo"/>
              <a:buNone/>
              <a:defRPr sz="3000" b="1">
                <a:solidFill>
                  <a:schemeClr val="dk1"/>
                </a:solidFill>
                <a:latin typeface="Arimo"/>
                <a:ea typeface="Arimo"/>
                <a:cs typeface="Arimo"/>
                <a:sym typeface="Arimo"/>
              </a:defRPr>
            </a:lvl9pPr>
          </a:lstStyle>
          <a:p>
            <a:endParaRPr dirty="0"/>
          </a:p>
        </p:txBody>
      </p:sp>
      <p:sp>
        <p:nvSpPr>
          <p:cNvPr id="7" name="Google Shape;7;p1"/>
          <p:cNvSpPr txBox="1">
            <a:spLocks noGrp="1"/>
          </p:cNvSpPr>
          <p:nvPr>
            <p:ph type="body" idx="1"/>
          </p:nvPr>
        </p:nvSpPr>
        <p:spPr>
          <a:xfrm>
            <a:off x="540000" y="1196850"/>
            <a:ext cx="8064000" cy="3406500"/>
          </a:xfrm>
          <a:prstGeom prst="rect">
            <a:avLst/>
          </a:prstGeom>
          <a:noFill/>
          <a:ln>
            <a:noFill/>
          </a:ln>
        </p:spPr>
        <p:txBody>
          <a:bodyPr spcFirstLastPara="1" wrap="square" lIns="0" tIns="0" rIns="0" bIns="0" anchor="t" anchorCtr="0">
            <a:noAutofit/>
          </a:bodyPr>
          <a:lstStyle>
            <a:lvl1pPr marL="457200" lvl="0" indent="-323850" rtl="1">
              <a:lnSpc>
                <a:spcPct val="100000"/>
              </a:lnSpc>
              <a:spcBef>
                <a:spcPts val="0"/>
              </a:spcBef>
              <a:spcAft>
                <a:spcPts val="0"/>
              </a:spcAft>
              <a:buClr>
                <a:schemeClr val="dk1"/>
              </a:buClr>
              <a:buSzPts val="1500"/>
              <a:buFont typeface="Arimo"/>
              <a:buChar char="●"/>
              <a:defRPr sz="1500">
                <a:solidFill>
                  <a:schemeClr val="dk1"/>
                </a:solidFill>
                <a:latin typeface="Arimo"/>
                <a:ea typeface="Arimo"/>
                <a:cs typeface="Arimo"/>
                <a:sym typeface="Arimo"/>
              </a:defRPr>
            </a:lvl1pPr>
            <a:lvl2pPr marL="914400" lvl="1"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2pPr>
            <a:lvl3pPr marL="1371600" lvl="2"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3pPr>
            <a:lvl4pPr marL="1828800" lvl="3"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4pPr>
            <a:lvl5pPr marL="2286000" lvl="4"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5pPr>
            <a:lvl6pPr marL="2743200" lvl="5"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6pPr>
            <a:lvl7pPr marL="3200400" lvl="6"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7pPr>
            <a:lvl8pPr marL="3657600" lvl="7" indent="-323850" rtl="1">
              <a:lnSpc>
                <a:spcPct val="100000"/>
              </a:lnSpc>
              <a:spcBef>
                <a:spcPts val="1000"/>
              </a:spcBef>
              <a:spcAft>
                <a:spcPts val="0"/>
              </a:spcAft>
              <a:buClr>
                <a:schemeClr val="dk1"/>
              </a:buClr>
              <a:buSzPts val="1500"/>
              <a:buFont typeface="Arimo"/>
              <a:buChar char="○"/>
              <a:defRPr sz="1500">
                <a:solidFill>
                  <a:schemeClr val="dk1"/>
                </a:solidFill>
                <a:latin typeface="Arimo"/>
                <a:ea typeface="Arimo"/>
                <a:cs typeface="Arimo"/>
                <a:sym typeface="Arimo"/>
              </a:defRPr>
            </a:lvl8pPr>
            <a:lvl9pPr marL="4114800" lvl="8" indent="-323850" rtl="1">
              <a:lnSpc>
                <a:spcPct val="100000"/>
              </a:lnSpc>
              <a:spcBef>
                <a:spcPts val="1000"/>
              </a:spcBef>
              <a:spcAft>
                <a:spcPts val="1000"/>
              </a:spcAft>
              <a:buClr>
                <a:schemeClr val="dk1"/>
              </a:buClr>
              <a:buSzPts val="1500"/>
              <a:buFont typeface="Arimo"/>
              <a:buChar char="■"/>
              <a:defRPr sz="15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64" r:id="rId6"/>
    <p:sldLayoutId id="2147483655" r:id="rId7"/>
    <p:sldLayoutId id="2147483657" r:id="rId8"/>
    <p:sldLayoutId id="2147483665"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mj-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23850" algn="r" rtl="0">
        <a:lnSpc>
          <a:spcPct val="100000"/>
        </a:lnSpc>
        <a:spcBef>
          <a:spcPts val="0"/>
        </a:spcBef>
        <a:spcAft>
          <a:spcPts val="1200"/>
        </a:spcAft>
        <a:buClr>
          <a:srgbClr val="000000"/>
        </a:buClr>
        <a:buFont typeface="Courier New" panose="02070309020205020404" pitchFamily="49" charset="0"/>
        <a:buChar char="o"/>
        <a:defRPr sz="1400" b="0" i="0" u="none" strike="noStrike" cap="none">
          <a:solidFill>
            <a:srgbClr val="000000"/>
          </a:solidFill>
          <a:latin typeface="Arial"/>
          <a:ea typeface="Arial"/>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5420">
          <p15:clr>
            <a:srgbClr val="EA4335"/>
          </p15:clr>
        </p15:guide>
        <p15:guide id="4" pos="521" userDrawn="1">
          <p15:clr>
            <a:srgbClr val="EA4335"/>
          </p15:clr>
        </p15:guide>
        <p15:guide id="5" orient="horz" pos="340">
          <p15:clr>
            <a:srgbClr val="EA4335"/>
          </p15:clr>
        </p15:guide>
        <p15:guide id="6" orient="horz" pos="2900">
          <p15:clr>
            <a:srgbClr val="EA4335"/>
          </p15:clr>
        </p15:guide>
        <p15:guide id="7" pos="3840">
          <p15:clr>
            <a:srgbClr val="EA4335"/>
          </p15:clr>
        </p15:guide>
        <p15:guide id="8" pos="1920" userDrawn="1">
          <p15:clr>
            <a:srgbClr val="9FCC3B"/>
          </p15:clr>
        </p15:guide>
        <p15:guide id="9" orient="horz" pos="1080">
          <p15:clr>
            <a:srgbClr val="EA4335"/>
          </p15:clr>
        </p15:guide>
        <p15:guide id="10" orient="horz" pos="2160">
          <p15:clr>
            <a:srgbClr val="EA4335"/>
          </p15:clr>
        </p15:guide>
        <p15:guide id="11" pos="1247"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visualgo.net/en/bs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visualgo.net/en/bs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40000" y="407625"/>
            <a:ext cx="8064000" cy="662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iw" dirty="0"/>
              <a:t>אייקונים</a:t>
            </a:r>
            <a:endParaRPr dirty="0"/>
          </a:p>
        </p:txBody>
      </p:sp>
      <p:sp>
        <p:nvSpPr>
          <p:cNvPr id="187" name="Google Shape;187;p19"/>
          <p:cNvSpPr/>
          <p:nvPr/>
        </p:nvSpPr>
        <p:spPr>
          <a:xfrm>
            <a:off x="76230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084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55938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45791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356456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54994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5317"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a:spLocks noGrp="1"/>
          </p:cNvSpPr>
          <p:nvPr>
            <p:ph type="title" idx="4294967295"/>
          </p:nvPr>
        </p:nvSpPr>
        <p:spPr>
          <a:xfrm>
            <a:off x="774528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דוגמה</a:t>
            </a:r>
            <a:endParaRPr sz="1200" dirty="0">
              <a:solidFill>
                <a:schemeClr val="accent1"/>
              </a:solidFill>
            </a:endParaRPr>
          </a:p>
        </p:txBody>
      </p:sp>
      <p:sp>
        <p:nvSpPr>
          <p:cNvPr id="195" name="Google Shape;195;p19"/>
          <p:cNvSpPr txBox="1">
            <a:spLocks noGrp="1"/>
          </p:cNvSpPr>
          <p:nvPr>
            <p:ph type="title" idx="4294967295"/>
          </p:nvPr>
        </p:nvSpPr>
        <p:spPr>
          <a:xfrm>
            <a:off x="6730421" y="1688728"/>
            <a:ext cx="720000" cy="3018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בונוס</a:t>
            </a:r>
            <a:endParaRPr sz="1200" dirty="0">
              <a:solidFill>
                <a:schemeClr val="accent1"/>
              </a:solidFill>
            </a:endParaRPr>
          </a:p>
        </p:txBody>
      </p:sp>
      <p:sp>
        <p:nvSpPr>
          <p:cNvPr id="196" name="Google Shape;196;p19"/>
          <p:cNvSpPr txBox="1">
            <a:spLocks noGrp="1"/>
          </p:cNvSpPr>
          <p:nvPr>
            <p:ph type="title" idx="4294967295"/>
          </p:nvPr>
        </p:nvSpPr>
        <p:spPr>
          <a:xfrm>
            <a:off x="5717859"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סרטון</a:t>
            </a:r>
            <a:endParaRPr sz="1200" dirty="0">
              <a:solidFill>
                <a:schemeClr val="accent1"/>
              </a:solidFill>
            </a:endParaRPr>
          </a:p>
        </p:txBody>
      </p:sp>
      <p:sp>
        <p:nvSpPr>
          <p:cNvPr id="197" name="Google Shape;197;p19"/>
          <p:cNvSpPr txBox="1">
            <a:spLocks noGrp="1"/>
          </p:cNvSpPr>
          <p:nvPr>
            <p:ph type="title" idx="4294967295"/>
          </p:nvPr>
        </p:nvSpPr>
        <p:spPr>
          <a:xfrm>
            <a:off x="470439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מטרה</a:t>
            </a:r>
            <a:endParaRPr sz="1200" dirty="0">
              <a:solidFill>
                <a:schemeClr val="accent1"/>
              </a:solidFill>
            </a:endParaRPr>
          </a:p>
        </p:txBody>
      </p:sp>
      <p:sp>
        <p:nvSpPr>
          <p:cNvPr id="198" name="Google Shape;198;p19"/>
          <p:cNvSpPr/>
          <p:nvPr/>
        </p:nvSpPr>
        <p:spPr>
          <a:xfrm>
            <a:off x="762306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title" idx="4294967295"/>
          </p:nvPr>
        </p:nvSpPr>
        <p:spPr>
          <a:xfrm>
            <a:off x="365707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סינטקס</a:t>
            </a:r>
            <a:endParaRPr sz="1200" dirty="0">
              <a:solidFill>
                <a:schemeClr val="accent1"/>
              </a:solidFill>
            </a:endParaRPr>
          </a:p>
        </p:txBody>
      </p:sp>
      <p:sp>
        <p:nvSpPr>
          <p:cNvPr id="200" name="Google Shape;200;p19"/>
          <p:cNvSpPr txBox="1">
            <a:spLocks noGrp="1"/>
          </p:cNvSpPr>
          <p:nvPr>
            <p:ph type="title" idx="4294967295"/>
          </p:nvPr>
        </p:nvSpPr>
        <p:spPr>
          <a:xfrm>
            <a:off x="2642446" y="1683784"/>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קונבנציה</a:t>
            </a:r>
            <a:endParaRPr sz="1200" dirty="0">
              <a:solidFill>
                <a:schemeClr val="accent1"/>
              </a:solidFill>
            </a:endParaRPr>
          </a:p>
        </p:txBody>
      </p:sp>
      <p:sp>
        <p:nvSpPr>
          <p:cNvPr id="201" name="Google Shape;201;p19"/>
          <p:cNvSpPr txBox="1">
            <a:spLocks noGrp="1"/>
          </p:cNvSpPr>
          <p:nvPr>
            <p:ph type="title" idx="4294967295"/>
          </p:nvPr>
        </p:nvSpPr>
        <p:spPr>
          <a:xfrm>
            <a:off x="1627821" y="172802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סכנה</a:t>
            </a:r>
            <a:endParaRPr sz="1200" dirty="0">
              <a:solidFill>
                <a:schemeClr val="accent1"/>
              </a:solidFill>
            </a:endParaRPr>
          </a:p>
        </p:txBody>
      </p:sp>
      <p:sp>
        <p:nvSpPr>
          <p:cNvPr id="202" name="Google Shape;202;p19"/>
          <p:cNvSpPr/>
          <p:nvPr/>
        </p:nvSpPr>
        <p:spPr>
          <a:xfrm>
            <a:off x="520692" y="11553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title" idx="4294967295"/>
          </p:nvPr>
        </p:nvSpPr>
        <p:spPr>
          <a:xfrm>
            <a:off x="620570" y="1742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עשו ואל תעשו</a:t>
            </a:r>
            <a:endParaRPr sz="1200" dirty="0">
              <a:solidFill>
                <a:schemeClr val="accent1"/>
              </a:solidFill>
            </a:endParaRPr>
          </a:p>
        </p:txBody>
      </p:sp>
      <p:sp>
        <p:nvSpPr>
          <p:cNvPr id="213" name="Google Shape;213;p19"/>
          <p:cNvSpPr/>
          <p:nvPr/>
        </p:nvSpPr>
        <p:spPr>
          <a:xfrm>
            <a:off x="6530042"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623067"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a:spLocks noGrp="1"/>
          </p:cNvSpPr>
          <p:nvPr>
            <p:ph type="title" idx="4294967295"/>
          </p:nvPr>
        </p:nvSpPr>
        <p:spPr>
          <a:xfrm>
            <a:off x="7713300"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dirty="0">
                <a:solidFill>
                  <a:schemeClr val="accent1"/>
                </a:solidFill>
              </a:rPr>
              <a:t>ז'רגון מקצועי</a:t>
            </a:r>
            <a:endParaRPr sz="1200" dirty="0">
              <a:solidFill>
                <a:schemeClr val="accent1"/>
              </a:solidFill>
            </a:endParaRPr>
          </a:p>
        </p:txBody>
      </p:sp>
      <p:sp>
        <p:nvSpPr>
          <p:cNvPr id="217" name="Google Shape;217;p19"/>
          <p:cNvSpPr/>
          <p:nvPr/>
        </p:nvSpPr>
        <p:spPr>
          <a:xfrm>
            <a:off x="5437017" y="3230825"/>
            <a:ext cx="900000" cy="900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613729" y="216377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title" idx="4294967295"/>
          </p:nvPr>
        </p:nvSpPr>
        <p:spPr>
          <a:xfrm>
            <a:off x="6703963"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a:solidFill>
                  <a:schemeClr val="accent1"/>
                </a:solidFill>
              </a:rPr>
              <a:t>תרגול</a:t>
            </a:r>
            <a:endParaRPr sz="1200">
              <a:solidFill>
                <a:schemeClr val="accent1"/>
              </a:solidFill>
            </a:endParaRPr>
          </a:p>
        </p:txBody>
      </p:sp>
      <p:sp>
        <p:nvSpPr>
          <p:cNvPr id="223" name="Google Shape;223;p19"/>
          <p:cNvSpPr/>
          <p:nvPr/>
        </p:nvSpPr>
        <p:spPr>
          <a:xfrm>
            <a:off x="1376209" y="4594690"/>
            <a:ext cx="1570200" cy="256500"/>
          </a:xfrm>
          <a:prstGeom prst="roundRect">
            <a:avLst>
              <a:gd name="adj" fmla="val 50000"/>
            </a:avLst>
          </a:pr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iw" sz="1200" u="sng">
                <a:solidFill>
                  <a:schemeClr val="tx1"/>
                </a:solidFill>
                <a:latin typeface="Arimo"/>
                <a:ea typeface="Arimo"/>
                <a:cs typeface="Arimo"/>
                <a:sym typeface="Arimo"/>
              </a:rPr>
              <a:t>פתיחה בעורך קוד</a:t>
            </a:r>
            <a:endParaRPr sz="1200" u="sng">
              <a:solidFill>
                <a:schemeClr val="tx1"/>
              </a:solidFill>
              <a:latin typeface="Arimo"/>
              <a:ea typeface="Arimo"/>
              <a:cs typeface="Arimo"/>
              <a:sym typeface="Arimo"/>
            </a:endParaRPr>
          </a:p>
        </p:txBody>
      </p:sp>
      <p:sp>
        <p:nvSpPr>
          <p:cNvPr id="225" name="Google Shape;225;p19"/>
          <p:cNvSpPr txBox="1">
            <a:spLocks noGrp="1"/>
          </p:cNvSpPr>
          <p:nvPr>
            <p:ph type="title" idx="4294967295"/>
          </p:nvPr>
        </p:nvSpPr>
        <p:spPr>
          <a:xfrm>
            <a:off x="6620038" y="42861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יאללה לעבודה</a:t>
            </a:r>
            <a:endParaRPr sz="1400">
              <a:solidFill>
                <a:schemeClr val="dk2"/>
              </a:solidFill>
            </a:endParaRPr>
          </a:p>
        </p:txBody>
      </p:sp>
      <p:sp>
        <p:nvSpPr>
          <p:cNvPr id="226" name="Google Shape;226;p19"/>
          <p:cNvSpPr txBox="1">
            <a:spLocks noGrp="1"/>
          </p:cNvSpPr>
          <p:nvPr>
            <p:ph type="title" idx="4294967295"/>
          </p:nvPr>
        </p:nvSpPr>
        <p:spPr>
          <a:xfrm>
            <a:off x="5527013"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dk2"/>
                </a:solidFill>
              </a:rPr>
              <a:t>דיון</a:t>
            </a:r>
            <a:endParaRPr sz="1400">
              <a:solidFill>
                <a:schemeClr val="dk2"/>
              </a:solidFill>
            </a:endParaRPr>
          </a:p>
        </p:txBody>
      </p:sp>
      <p:sp>
        <p:nvSpPr>
          <p:cNvPr id="227" name="Google Shape;227;p19"/>
          <p:cNvSpPr txBox="1">
            <a:spLocks noGrp="1"/>
          </p:cNvSpPr>
          <p:nvPr>
            <p:ph type="title" idx="4294967295"/>
          </p:nvPr>
        </p:nvSpPr>
        <p:spPr>
          <a:xfrm>
            <a:off x="7731500" y="4133776"/>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dk2"/>
                </a:solidFill>
              </a:rPr>
              <a:t>שאלה</a:t>
            </a:r>
            <a:endParaRPr sz="1400" dirty="0">
              <a:solidFill>
                <a:schemeClr val="dk2"/>
              </a:solidFill>
            </a:endParaRPr>
          </a:p>
        </p:txBody>
      </p:sp>
      <p:sp>
        <p:nvSpPr>
          <p:cNvPr id="228" name="Google Shape;228;p19"/>
          <p:cNvSpPr/>
          <p:nvPr/>
        </p:nvSpPr>
        <p:spPr>
          <a:xfrm>
            <a:off x="5604367" y="215948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5604375" y="2743058"/>
            <a:ext cx="900000" cy="262500"/>
          </a:xfrm>
          <a:prstGeom prst="rect">
            <a:avLst/>
          </a:prstGeom>
          <a:noFill/>
          <a:ln>
            <a:noFill/>
          </a:ln>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200" b="1">
                <a:solidFill>
                  <a:schemeClr val="accent1"/>
                </a:solidFill>
                <a:latin typeface="Arimo"/>
                <a:ea typeface="Arimo"/>
                <a:cs typeface="Arimo"/>
                <a:sym typeface="Arimo"/>
              </a:rPr>
              <a:t>רענון</a:t>
            </a:r>
            <a:endParaRPr sz="1200" b="1">
              <a:solidFill>
                <a:schemeClr val="accent1"/>
              </a:solidFill>
              <a:latin typeface="Arimo"/>
              <a:ea typeface="Arimo"/>
              <a:cs typeface="Arimo"/>
              <a:sym typeface="Arimo"/>
            </a:endParaRPr>
          </a:p>
        </p:txBody>
      </p:sp>
      <p:sp>
        <p:nvSpPr>
          <p:cNvPr id="231" name="Google Shape;231;p19"/>
          <p:cNvSpPr/>
          <p:nvPr/>
        </p:nvSpPr>
        <p:spPr>
          <a:xfrm>
            <a:off x="45950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a:spLocks noGrp="1"/>
          </p:cNvSpPr>
          <p:nvPr>
            <p:ph type="title" idx="4294967295"/>
          </p:nvPr>
        </p:nvSpPr>
        <p:spPr>
          <a:xfrm>
            <a:off x="4687521" y="2743058"/>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he-IL" sz="1200" dirty="0">
                <a:solidFill>
                  <a:schemeClr val="accent1"/>
                </a:solidFill>
              </a:rPr>
              <a:t>הגדרה</a:t>
            </a:r>
            <a:endParaRPr sz="1200" dirty="0">
              <a:solidFill>
                <a:schemeClr val="accent1"/>
              </a:solidFill>
            </a:endParaRPr>
          </a:p>
        </p:txBody>
      </p:sp>
      <p:sp>
        <p:nvSpPr>
          <p:cNvPr id="234" name="Google Shape;234;p19"/>
          <p:cNvSpPr txBox="1">
            <a:spLocks noGrp="1"/>
          </p:cNvSpPr>
          <p:nvPr>
            <p:ph type="title" idx="4294967295"/>
          </p:nvPr>
        </p:nvSpPr>
        <p:spPr>
          <a:xfrm>
            <a:off x="4474099" y="4082490"/>
            <a:ext cx="72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dirty="0">
                <a:solidFill>
                  <a:schemeClr val="accent1"/>
                </a:solidFill>
              </a:rPr>
              <a:t>עשה</a:t>
            </a:r>
            <a:endParaRPr sz="1400" dirty="0">
              <a:solidFill>
                <a:schemeClr val="accent1"/>
              </a:solidFill>
            </a:endParaRPr>
          </a:p>
        </p:txBody>
      </p:sp>
      <p:sp>
        <p:nvSpPr>
          <p:cNvPr id="235" name="Google Shape;235;p19"/>
          <p:cNvSpPr txBox="1">
            <a:spLocks noGrp="1"/>
          </p:cNvSpPr>
          <p:nvPr>
            <p:ph type="title" idx="4294967295"/>
          </p:nvPr>
        </p:nvSpPr>
        <p:spPr>
          <a:xfrm>
            <a:off x="3509081" y="4090783"/>
            <a:ext cx="900000" cy="262500"/>
          </a:xfrm>
          <a:prstGeom prst="rect">
            <a:avLst/>
          </a:prstGeom>
        </p:spPr>
        <p:txBody>
          <a:bodyPr spcFirstLastPara="1" wrap="square" lIns="0" tIns="0" rIns="0" bIns="0" anchor="b" anchorCtr="0">
            <a:noAutofit/>
          </a:bodyPr>
          <a:lstStyle/>
          <a:p>
            <a:pPr marL="0" lvl="0" indent="0" algn="ctr" rtl="1">
              <a:lnSpc>
                <a:spcPct val="80000"/>
              </a:lnSpc>
              <a:spcBef>
                <a:spcPts val="0"/>
              </a:spcBef>
              <a:spcAft>
                <a:spcPts val="0"/>
              </a:spcAft>
              <a:buNone/>
            </a:pPr>
            <a:r>
              <a:rPr lang="iw" sz="1400">
                <a:solidFill>
                  <a:schemeClr val="accent1"/>
                </a:solidFill>
              </a:rPr>
              <a:t>אל תעשה</a:t>
            </a:r>
            <a:endParaRPr sz="1400">
              <a:solidFill>
                <a:schemeClr val="accent1"/>
              </a:solidFill>
            </a:endParaRPr>
          </a:p>
        </p:txBody>
      </p:sp>
      <p:grpSp>
        <p:nvGrpSpPr>
          <p:cNvPr id="22" name="קבוצה 21">
            <a:extLst>
              <a:ext uri="{FF2B5EF4-FFF2-40B4-BE49-F238E27FC236}">
                <a16:creationId xmlns:a16="http://schemas.microsoft.com/office/drawing/2014/main" id="{00C4FBC4-1255-49FD-A29E-EEF14DEA4C11}"/>
              </a:ext>
            </a:extLst>
          </p:cNvPr>
          <p:cNvGrpSpPr/>
          <p:nvPr/>
        </p:nvGrpSpPr>
        <p:grpSpPr>
          <a:xfrm>
            <a:off x="7691907" y="1158949"/>
            <a:ext cx="609420" cy="608962"/>
            <a:chOff x="7651226" y="1100170"/>
            <a:chExt cx="609420" cy="608962"/>
          </a:xfrm>
        </p:grpSpPr>
        <p:sp>
          <p:nvSpPr>
            <p:cNvPr id="4" name="גרפיקה 2">
              <a:extLst>
                <a:ext uri="{FF2B5EF4-FFF2-40B4-BE49-F238E27FC236}">
                  <a16:creationId xmlns:a16="http://schemas.microsoft.com/office/drawing/2014/main" id="{64539141-6344-4910-AA33-53BE489D78CE}"/>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5" name="גרפיקה 2">
              <a:extLst>
                <a:ext uri="{FF2B5EF4-FFF2-40B4-BE49-F238E27FC236}">
                  <a16:creationId xmlns:a16="http://schemas.microsoft.com/office/drawing/2014/main" id="{64539141-6344-4910-AA33-53BE489D78CE}"/>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6" name="גרפיקה 2">
              <a:extLst>
                <a:ext uri="{FF2B5EF4-FFF2-40B4-BE49-F238E27FC236}">
                  <a16:creationId xmlns:a16="http://schemas.microsoft.com/office/drawing/2014/main" id="{64539141-6344-4910-AA33-53BE489D78CE}"/>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7" name="גרפיקה 2">
              <a:extLst>
                <a:ext uri="{FF2B5EF4-FFF2-40B4-BE49-F238E27FC236}">
                  <a16:creationId xmlns:a16="http://schemas.microsoft.com/office/drawing/2014/main" id="{64539141-6344-4910-AA33-53BE489D78CE}"/>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8" name="גרפיקה 2">
              <a:extLst>
                <a:ext uri="{FF2B5EF4-FFF2-40B4-BE49-F238E27FC236}">
                  <a16:creationId xmlns:a16="http://schemas.microsoft.com/office/drawing/2014/main" id="{64539141-6344-4910-AA33-53BE489D78CE}"/>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9" name="גרפיקה 2">
              <a:extLst>
                <a:ext uri="{FF2B5EF4-FFF2-40B4-BE49-F238E27FC236}">
                  <a16:creationId xmlns:a16="http://schemas.microsoft.com/office/drawing/2014/main" id="{64539141-6344-4910-AA33-53BE489D78CE}"/>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10" name="גרפיקה 2">
              <a:extLst>
                <a:ext uri="{FF2B5EF4-FFF2-40B4-BE49-F238E27FC236}">
                  <a16:creationId xmlns:a16="http://schemas.microsoft.com/office/drawing/2014/main" id="{64539141-6344-4910-AA33-53BE489D78CE}"/>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11" name="גרפיקה 2">
              <a:extLst>
                <a:ext uri="{FF2B5EF4-FFF2-40B4-BE49-F238E27FC236}">
                  <a16:creationId xmlns:a16="http://schemas.microsoft.com/office/drawing/2014/main" id="{64539141-6344-4910-AA33-53BE489D78CE}"/>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13" name="גרפיקה 2">
              <a:extLst>
                <a:ext uri="{FF2B5EF4-FFF2-40B4-BE49-F238E27FC236}">
                  <a16:creationId xmlns:a16="http://schemas.microsoft.com/office/drawing/2014/main" id="{64539141-6344-4910-AA33-53BE489D78CE}"/>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grpSp>
        <p:nvGrpSpPr>
          <p:cNvPr id="166" name="קבוצה 165">
            <a:extLst>
              <a:ext uri="{FF2B5EF4-FFF2-40B4-BE49-F238E27FC236}">
                <a16:creationId xmlns:a16="http://schemas.microsoft.com/office/drawing/2014/main" id="{CE604D4F-883D-47B0-8E1D-68DC0349E309}"/>
              </a:ext>
            </a:extLst>
          </p:cNvPr>
          <p:cNvGrpSpPr/>
          <p:nvPr/>
        </p:nvGrpSpPr>
        <p:grpSpPr>
          <a:xfrm>
            <a:off x="5728789" y="1195412"/>
            <a:ext cx="667920" cy="564635"/>
            <a:chOff x="5678621" y="1153002"/>
            <a:chExt cx="718088" cy="607045"/>
          </a:xfrm>
        </p:grpSpPr>
        <p:sp>
          <p:nvSpPr>
            <p:cNvPr id="242" name="גרפיקה 240">
              <a:extLst>
                <a:ext uri="{FF2B5EF4-FFF2-40B4-BE49-F238E27FC236}">
                  <a16:creationId xmlns:a16="http://schemas.microsoft.com/office/drawing/2014/main" id="{D8A241B1-8EBC-4014-9942-F5F7D64CBF5F}"/>
                </a:ext>
              </a:extLst>
            </p:cNvPr>
            <p:cNvSpPr/>
            <p:nvPr/>
          </p:nvSpPr>
          <p:spPr>
            <a:xfrm>
              <a:off x="5678621" y="1153002"/>
              <a:ext cx="718088" cy="607045"/>
            </a:xfrm>
            <a:custGeom>
              <a:avLst/>
              <a:gdLst>
                <a:gd name="connsiteX0" fmla="*/ 668948 w 718088"/>
                <a:gd name="connsiteY0" fmla="*/ 126798 h 607045"/>
                <a:gd name="connsiteX1" fmla="*/ 168892 w 718088"/>
                <a:gd name="connsiteY1" fmla="*/ 1965 h 607045"/>
                <a:gd name="connsiteX2" fmla="*/ 89783 w 718088"/>
                <a:gd name="connsiteY2" fmla="*/ 49140 h 607045"/>
                <a:gd name="connsiteX3" fmla="*/ 1965 w 718088"/>
                <a:gd name="connsiteY3" fmla="*/ 401139 h 607045"/>
                <a:gd name="connsiteX4" fmla="*/ 49140 w 718088"/>
                <a:gd name="connsiteY4" fmla="*/ 480248 h 607045"/>
                <a:gd name="connsiteX5" fmla="*/ 549196 w 718088"/>
                <a:gd name="connsiteY5" fmla="*/ 605080 h 607045"/>
                <a:gd name="connsiteX6" fmla="*/ 628305 w 718088"/>
                <a:gd name="connsiteY6" fmla="*/ 557905 h 607045"/>
                <a:gd name="connsiteX7" fmla="*/ 716124 w 718088"/>
                <a:gd name="connsiteY7" fmla="*/ 205907 h 607045"/>
                <a:gd name="connsiteX8" fmla="*/ 668948 w 718088"/>
                <a:gd name="connsiteY8" fmla="*/ 126798 h 607045"/>
                <a:gd name="connsiteX9" fmla="*/ 411300 w 718088"/>
                <a:gd name="connsiteY9" fmla="*/ 403316 h 607045"/>
                <a:gd name="connsiteX10" fmla="*/ 291548 w 718088"/>
                <a:gd name="connsiteY10" fmla="*/ 427267 h 607045"/>
                <a:gd name="connsiteX11" fmla="*/ 269775 w 718088"/>
                <a:gd name="connsiteY11" fmla="*/ 404768 h 607045"/>
                <a:gd name="connsiteX12" fmla="*/ 295176 w 718088"/>
                <a:gd name="connsiteY12" fmla="*/ 303160 h 607045"/>
                <a:gd name="connsiteX13" fmla="*/ 324933 w 718088"/>
                <a:gd name="connsiteY13" fmla="*/ 293725 h 607045"/>
                <a:gd name="connsiteX14" fmla="*/ 419283 w 718088"/>
                <a:gd name="connsiteY14" fmla="*/ 371382 h 607045"/>
                <a:gd name="connsiteX15" fmla="*/ 411300 w 718088"/>
                <a:gd name="connsiteY15" fmla="*/ 403316 h 6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088" h="607045">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w="28852" cap="flat">
              <a:solidFill>
                <a:schemeClr val="bg2"/>
              </a:solidFill>
              <a:prstDash val="solid"/>
              <a:miter/>
            </a:ln>
          </p:spPr>
          <p:txBody>
            <a:bodyPr rtlCol="0" anchor="ctr"/>
            <a:lstStyle/>
            <a:p>
              <a:endParaRPr lang="en-IL" dirty="0"/>
            </a:p>
          </p:txBody>
        </p:sp>
        <p:sp>
          <p:nvSpPr>
            <p:cNvPr id="243" name="גרפיקה 240">
              <a:extLst>
                <a:ext uri="{FF2B5EF4-FFF2-40B4-BE49-F238E27FC236}">
                  <a16:creationId xmlns:a16="http://schemas.microsoft.com/office/drawing/2014/main" id="{D8A241B1-8EBC-4014-9942-F5F7D64CBF5F}"/>
                </a:ext>
              </a:extLst>
            </p:cNvPr>
            <p:cNvSpPr/>
            <p:nvPr/>
          </p:nvSpPr>
          <p:spPr>
            <a:xfrm>
              <a:off x="5750986" y="1153002"/>
              <a:ext cx="645723" cy="276306"/>
            </a:xfrm>
            <a:custGeom>
              <a:avLst/>
              <a:gdLst>
                <a:gd name="connsiteX0" fmla="*/ 626340 w 645723"/>
                <a:gd name="connsiteY0" fmla="*/ 276306 h 276306"/>
                <a:gd name="connsiteX1" fmla="*/ 0 w 645723"/>
                <a:gd name="connsiteY1" fmla="*/ 119540 h 276306"/>
                <a:gd name="connsiteX2" fmla="*/ 17418 w 645723"/>
                <a:gd name="connsiteY2" fmla="*/ 49140 h 276306"/>
                <a:gd name="connsiteX3" fmla="*/ 96528 w 645723"/>
                <a:gd name="connsiteY3" fmla="*/ 1965 h 276306"/>
                <a:gd name="connsiteX4" fmla="*/ 596584 w 645723"/>
                <a:gd name="connsiteY4" fmla="*/ 126798 h 276306"/>
                <a:gd name="connsiteX5" fmla="*/ 643759 w 645723"/>
                <a:gd name="connsiteY5" fmla="*/ 205907 h 276306"/>
                <a:gd name="connsiteX6" fmla="*/ 626340 w 645723"/>
                <a:gd name="connsiteY6" fmla="*/ 276306 h 27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23" h="276306">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w="28852" cap="flat">
              <a:solidFill>
                <a:schemeClr val="bg2"/>
              </a:solidFill>
              <a:prstDash val="solid"/>
              <a:miter/>
            </a:ln>
          </p:spPr>
          <p:txBody>
            <a:bodyPr rtlCol="0" anchor="ctr"/>
            <a:lstStyle/>
            <a:p>
              <a:endParaRPr lang="en-IL"/>
            </a:p>
          </p:txBody>
        </p:sp>
        <p:sp>
          <p:nvSpPr>
            <p:cNvPr id="244" name="גרפיקה 240">
              <a:extLst>
                <a:ext uri="{FF2B5EF4-FFF2-40B4-BE49-F238E27FC236}">
                  <a16:creationId xmlns:a16="http://schemas.microsoft.com/office/drawing/2014/main" id="{D8A241B1-8EBC-4014-9942-F5F7D64CBF5F}"/>
                </a:ext>
              </a:extLst>
            </p:cNvPr>
            <p:cNvSpPr/>
            <p:nvPr/>
          </p:nvSpPr>
          <p:spPr>
            <a:xfrm>
              <a:off x="5883076" y="1163676"/>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5" name="גרפיקה 240">
              <a:extLst>
                <a:ext uri="{FF2B5EF4-FFF2-40B4-BE49-F238E27FC236}">
                  <a16:creationId xmlns:a16="http://schemas.microsoft.com/office/drawing/2014/main" id="{D8A241B1-8EBC-4014-9942-F5F7D64CBF5F}"/>
                </a:ext>
              </a:extLst>
            </p:cNvPr>
            <p:cNvSpPr/>
            <p:nvPr/>
          </p:nvSpPr>
          <p:spPr>
            <a:xfrm>
              <a:off x="5981055" y="1188353"/>
              <a:ext cx="79834" cy="161846"/>
            </a:xfrm>
            <a:custGeom>
              <a:avLst/>
              <a:gdLst>
                <a:gd name="connsiteX0" fmla="*/ 0 w 79834"/>
                <a:gd name="connsiteY0" fmla="*/ 0 h 161846"/>
                <a:gd name="connsiteX1" fmla="*/ 79835 w 79834"/>
                <a:gd name="connsiteY1" fmla="*/ 161847 h 161846"/>
              </a:gdLst>
              <a:ahLst/>
              <a:cxnLst>
                <a:cxn ang="0">
                  <a:pos x="connsiteX0" y="connsiteY0"/>
                </a:cxn>
                <a:cxn ang="0">
                  <a:pos x="connsiteX1" y="connsiteY1"/>
                </a:cxn>
              </a:cxnLst>
              <a:rect l="l" t="t" r="r" b="b"/>
              <a:pathLst>
                <a:path w="79834" h="161846">
                  <a:moveTo>
                    <a:pt x="0" y="0"/>
                  </a:moveTo>
                  <a:lnTo>
                    <a:pt x="79835" y="161847"/>
                  </a:lnTo>
                </a:path>
              </a:pathLst>
            </a:custGeom>
            <a:ln w="28852" cap="flat">
              <a:solidFill>
                <a:schemeClr val="bg2"/>
              </a:solidFill>
              <a:prstDash val="solid"/>
              <a:miter/>
            </a:ln>
          </p:spPr>
          <p:txBody>
            <a:bodyPr rtlCol="0" anchor="ctr"/>
            <a:lstStyle/>
            <a:p>
              <a:endParaRPr lang="en-IL"/>
            </a:p>
          </p:txBody>
        </p:sp>
        <p:sp>
          <p:nvSpPr>
            <p:cNvPr id="246" name="גרפיקה 240">
              <a:extLst>
                <a:ext uri="{FF2B5EF4-FFF2-40B4-BE49-F238E27FC236}">
                  <a16:creationId xmlns:a16="http://schemas.microsoft.com/office/drawing/2014/main" id="{D8A241B1-8EBC-4014-9942-F5F7D64CBF5F}"/>
                </a:ext>
              </a:extLst>
            </p:cNvPr>
            <p:cNvSpPr/>
            <p:nvPr/>
          </p:nvSpPr>
          <p:spPr>
            <a:xfrm>
              <a:off x="6079760" y="1213029"/>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7" name="גרפיקה 240">
              <a:extLst>
                <a:ext uri="{FF2B5EF4-FFF2-40B4-BE49-F238E27FC236}">
                  <a16:creationId xmlns:a16="http://schemas.microsoft.com/office/drawing/2014/main" id="{D8A241B1-8EBC-4014-9942-F5F7D64CBF5F}"/>
                </a:ext>
              </a:extLst>
            </p:cNvPr>
            <p:cNvSpPr/>
            <p:nvPr/>
          </p:nvSpPr>
          <p:spPr>
            <a:xfrm>
              <a:off x="6178465" y="1237705"/>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8" name="גרפיקה 240">
              <a:extLst>
                <a:ext uri="{FF2B5EF4-FFF2-40B4-BE49-F238E27FC236}">
                  <a16:creationId xmlns:a16="http://schemas.microsoft.com/office/drawing/2014/main" id="{D8A241B1-8EBC-4014-9942-F5F7D64CBF5F}"/>
                </a:ext>
              </a:extLst>
            </p:cNvPr>
            <p:cNvSpPr/>
            <p:nvPr/>
          </p:nvSpPr>
          <p:spPr>
            <a:xfrm>
              <a:off x="6277170" y="1262381"/>
              <a:ext cx="79109" cy="161846"/>
            </a:xfrm>
            <a:custGeom>
              <a:avLst/>
              <a:gdLst>
                <a:gd name="connsiteX0" fmla="*/ 0 w 79109"/>
                <a:gd name="connsiteY0" fmla="*/ 0 h 161846"/>
                <a:gd name="connsiteX1" fmla="*/ 79109 w 79109"/>
                <a:gd name="connsiteY1" fmla="*/ 161847 h 161846"/>
              </a:gdLst>
              <a:ahLst/>
              <a:cxnLst>
                <a:cxn ang="0">
                  <a:pos x="connsiteX0" y="connsiteY0"/>
                </a:cxn>
                <a:cxn ang="0">
                  <a:pos x="connsiteX1" y="connsiteY1"/>
                </a:cxn>
              </a:cxnLst>
              <a:rect l="l" t="t" r="r" b="b"/>
              <a:pathLst>
                <a:path w="79109" h="161846">
                  <a:moveTo>
                    <a:pt x="0" y="0"/>
                  </a:moveTo>
                  <a:lnTo>
                    <a:pt x="79109" y="161847"/>
                  </a:lnTo>
                </a:path>
              </a:pathLst>
            </a:custGeom>
            <a:ln w="28852" cap="flat">
              <a:solidFill>
                <a:schemeClr val="bg2"/>
              </a:solidFill>
              <a:prstDash val="solid"/>
              <a:miter/>
            </a:ln>
          </p:spPr>
          <p:txBody>
            <a:bodyPr rtlCol="0" anchor="ctr"/>
            <a:lstStyle/>
            <a:p>
              <a:endParaRPr lang="en-IL"/>
            </a:p>
          </p:txBody>
        </p:sp>
        <p:sp>
          <p:nvSpPr>
            <p:cNvPr id="249" name="גרפיקה 240">
              <a:extLst>
                <a:ext uri="{FF2B5EF4-FFF2-40B4-BE49-F238E27FC236}">
                  <a16:creationId xmlns:a16="http://schemas.microsoft.com/office/drawing/2014/main" id="{D8A241B1-8EBC-4014-9942-F5F7D64CBF5F}"/>
                </a:ext>
              </a:extLst>
            </p:cNvPr>
            <p:cNvSpPr/>
            <p:nvPr/>
          </p:nvSpPr>
          <p:spPr>
            <a:xfrm>
              <a:off x="5795984" y="1163676"/>
              <a:ext cx="67496" cy="137170"/>
            </a:xfrm>
            <a:custGeom>
              <a:avLst/>
              <a:gdLst>
                <a:gd name="connsiteX0" fmla="*/ 0 w 67496"/>
                <a:gd name="connsiteY0" fmla="*/ 0 h 137170"/>
                <a:gd name="connsiteX1" fmla="*/ 67497 w 67496"/>
                <a:gd name="connsiteY1" fmla="*/ 137171 h 137170"/>
              </a:gdLst>
              <a:ahLst/>
              <a:cxnLst>
                <a:cxn ang="0">
                  <a:pos x="connsiteX0" y="connsiteY0"/>
                </a:cxn>
                <a:cxn ang="0">
                  <a:pos x="connsiteX1" y="connsiteY1"/>
                </a:cxn>
              </a:cxnLst>
              <a:rect l="l" t="t" r="r" b="b"/>
              <a:pathLst>
                <a:path w="67496" h="137170">
                  <a:moveTo>
                    <a:pt x="0" y="0"/>
                  </a:moveTo>
                  <a:lnTo>
                    <a:pt x="67497" y="137171"/>
                  </a:lnTo>
                </a:path>
              </a:pathLst>
            </a:custGeom>
            <a:ln w="28852" cap="flat">
              <a:solidFill>
                <a:schemeClr val="bg2"/>
              </a:solidFill>
              <a:prstDash val="solid"/>
              <a:miter/>
            </a:ln>
          </p:spPr>
          <p:txBody>
            <a:bodyPr rtlCol="0" anchor="ctr"/>
            <a:lstStyle/>
            <a:p>
              <a:endParaRPr lang="en-IL"/>
            </a:p>
          </p:txBody>
        </p:sp>
      </p:grpSp>
      <p:grpSp>
        <p:nvGrpSpPr>
          <p:cNvPr id="165" name="קבוצה 164">
            <a:extLst>
              <a:ext uri="{FF2B5EF4-FFF2-40B4-BE49-F238E27FC236}">
                <a16:creationId xmlns:a16="http://schemas.microsoft.com/office/drawing/2014/main" id="{C4CED81B-F140-4169-8753-3BB4715B0571}"/>
              </a:ext>
            </a:extLst>
          </p:cNvPr>
          <p:cNvGrpSpPr/>
          <p:nvPr/>
        </p:nvGrpSpPr>
        <p:grpSpPr>
          <a:xfrm>
            <a:off x="4690570" y="1124070"/>
            <a:ext cx="694982" cy="694982"/>
            <a:chOff x="4690570" y="1124070"/>
            <a:chExt cx="694982" cy="694982"/>
          </a:xfrm>
        </p:grpSpPr>
        <p:sp>
          <p:nvSpPr>
            <p:cNvPr id="252" name="גרפיקה 250">
              <a:extLst>
                <a:ext uri="{FF2B5EF4-FFF2-40B4-BE49-F238E27FC236}">
                  <a16:creationId xmlns:a16="http://schemas.microsoft.com/office/drawing/2014/main" id="{6329EF6D-262B-4FFD-BCA2-48E976B617B9}"/>
                </a:ext>
              </a:extLst>
            </p:cNvPr>
            <p:cNvSpPr/>
            <p:nvPr/>
          </p:nvSpPr>
          <p:spPr>
            <a:xfrm>
              <a:off x="4751003" y="1184503"/>
              <a:ext cx="566562" cy="566562"/>
            </a:xfrm>
            <a:custGeom>
              <a:avLst/>
              <a:gdLst>
                <a:gd name="connsiteX0" fmla="*/ 566562 w 566562"/>
                <a:gd name="connsiteY0" fmla="*/ 283281 h 566562"/>
                <a:gd name="connsiteX1" fmla="*/ 283281 w 566562"/>
                <a:gd name="connsiteY1" fmla="*/ 566562 h 566562"/>
                <a:gd name="connsiteX2" fmla="*/ 0 w 566562"/>
                <a:gd name="connsiteY2" fmla="*/ 283281 h 566562"/>
                <a:gd name="connsiteX3" fmla="*/ 283281 w 566562"/>
                <a:gd name="connsiteY3" fmla="*/ 0 h 566562"/>
                <a:gd name="connsiteX4" fmla="*/ 566562 w 566562"/>
                <a:gd name="connsiteY4" fmla="*/ 283281 h 566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62" h="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w="29817" cap="flat">
              <a:solidFill>
                <a:schemeClr val="bg2"/>
              </a:solidFill>
              <a:prstDash val="solid"/>
              <a:miter/>
            </a:ln>
          </p:spPr>
          <p:txBody>
            <a:bodyPr rtlCol="0" anchor="ctr"/>
            <a:lstStyle/>
            <a:p>
              <a:endParaRPr lang="en-IL"/>
            </a:p>
          </p:txBody>
        </p:sp>
        <p:sp>
          <p:nvSpPr>
            <p:cNvPr id="253" name="גרפיקה 250">
              <a:extLst>
                <a:ext uri="{FF2B5EF4-FFF2-40B4-BE49-F238E27FC236}">
                  <a16:creationId xmlns:a16="http://schemas.microsoft.com/office/drawing/2014/main" id="{6329EF6D-262B-4FFD-BCA2-48E976B617B9}"/>
                </a:ext>
              </a:extLst>
            </p:cNvPr>
            <p:cNvSpPr/>
            <p:nvPr/>
          </p:nvSpPr>
          <p:spPr>
            <a:xfrm>
              <a:off x="5038061" y="1124070"/>
              <a:ext cx="7554" cy="143529"/>
            </a:xfrm>
            <a:custGeom>
              <a:avLst/>
              <a:gdLst>
                <a:gd name="connsiteX0" fmla="*/ 0 w 7554"/>
                <a:gd name="connsiteY0" fmla="*/ 0 h 143529"/>
                <a:gd name="connsiteX1" fmla="*/ 0 w 7554"/>
                <a:gd name="connsiteY1" fmla="*/ 143529 h 143529"/>
              </a:gdLst>
              <a:ahLst/>
              <a:cxnLst>
                <a:cxn ang="0">
                  <a:pos x="connsiteX0" y="connsiteY0"/>
                </a:cxn>
                <a:cxn ang="0">
                  <a:pos x="connsiteX1" y="connsiteY1"/>
                </a:cxn>
              </a:cxnLst>
              <a:rect l="l" t="t" r="r" b="b"/>
              <a:pathLst>
                <a:path w="7554" h="143529">
                  <a:moveTo>
                    <a:pt x="0" y="0"/>
                  </a:moveTo>
                  <a:lnTo>
                    <a:pt x="0" y="143529"/>
                  </a:lnTo>
                </a:path>
              </a:pathLst>
            </a:custGeom>
            <a:ln w="29817" cap="flat">
              <a:solidFill>
                <a:schemeClr val="bg2"/>
              </a:solidFill>
              <a:prstDash val="solid"/>
              <a:miter/>
            </a:ln>
          </p:spPr>
          <p:txBody>
            <a:bodyPr rtlCol="0" anchor="ctr"/>
            <a:lstStyle/>
            <a:p>
              <a:endParaRPr lang="en-IL"/>
            </a:p>
          </p:txBody>
        </p:sp>
        <p:sp>
          <p:nvSpPr>
            <p:cNvPr id="254" name="גרפיקה 250">
              <a:extLst>
                <a:ext uri="{FF2B5EF4-FFF2-40B4-BE49-F238E27FC236}">
                  <a16:creationId xmlns:a16="http://schemas.microsoft.com/office/drawing/2014/main" id="{6329EF6D-262B-4FFD-BCA2-48E976B617B9}"/>
                </a:ext>
              </a:extLst>
            </p:cNvPr>
            <p:cNvSpPr/>
            <p:nvPr/>
          </p:nvSpPr>
          <p:spPr>
            <a:xfrm>
              <a:off x="5038061" y="1667969"/>
              <a:ext cx="7554" cy="151083"/>
            </a:xfrm>
            <a:custGeom>
              <a:avLst/>
              <a:gdLst>
                <a:gd name="connsiteX0" fmla="*/ 0 w 7554"/>
                <a:gd name="connsiteY0" fmla="*/ 0 h 151083"/>
                <a:gd name="connsiteX1" fmla="*/ 0 w 7554"/>
                <a:gd name="connsiteY1" fmla="*/ 151083 h 151083"/>
              </a:gdLst>
              <a:ahLst/>
              <a:cxnLst>
                <a:cxn ang="0">
                  <a:pos x="connsiteX0" y="connsiteY0"/>
                </a:cxn>
                <a:cxn ang="0">
                  <a:pos x="connsiteX1" y="connsiteY1"/>
                </a:cxn>
              </a:cxnLst>
              <a:rect l="l" t="t" r="r" b="b"/>
              <a:pathLst>
                <a:path w="7554" h="151083">
                  <a:moveTo>
                    <a:pt x="0" y="0"/>
                  </a:moveTo>
                  <a:lnTo>
                    <a:pt x="0" y="151083"/>
                  </a:lnTo>
                </a:path>
              </a:pathLst>
            </a:custGeom>
            <a:ln w="29817" cap="flat">
              <a:solidFill>
                <a:schemeClr val="bg2"/>
              </a:solidFill>
              <a:prstDash val="solid"/>
              <a:miter/>
            </a:ln>
          </p:spPr>
          <p:txBody>
            <a:bodyPr rtlCol="0" anchor="ctr"/>
            <a:lstStyle/>
            <a:p>
              <a:endParaRPr lang="en-IL"/>
            </a:p>
          </p:txBody>
        </p:sp>
        <p:sp>
          <p:nvSpPr>
            <p:cNvPr id="255" name="גרפיקה 250">
              <a:extLst>
                <a:ext uri="{FF2B5EF4-FFF2-40B4-BE49-F238E27FC236}">
                  <a16:creationId xmlns:a16="http://schemas.microsoft.com/office/drawing/2014/main" id="{6329EF6D-262B-4FFD-BCA2-48E976B617B9}"/>
                </a:ext>
              </a:extLst>
            </p:cNvPr>
            <p:cNvSpPr/>
            <p:nvPr/>
          </p:nvSpPr>
          <p:spPr>
            <a:xfrm>
              <a:off x="5234469" y="1471561"/>
              <a:ext cx="151083" cy="7554"/>
            </a:xfrm>
            <a:custGeom>
              <a:avLst/>
              <a:gdLst>
                <a:gd name="connsiteX0" fmla="*/ 151083 w 151083"/>
                <a:gd name="connsiteY0" fmla="*/ 0 h 7554"/>
                <a:gd name="connsiteX1" fmla="*/ 0 w 151083"/>
                <a:gd name="connsiteY1" fmla="*/ 0 h 7554"/>
              </a:gdLst>
              <a:ahLst/>
              <a:cxnLst>
                <a:cxn ang="0">
                  <a:pos x="connsiteX0" y="connsiteY0"/>
                </a:cxn>
                <a:cxn ang="0">
                  <a:pos x="connsiteX1" y="connsiteY1"/>
                </a:cxn>
              </a:cxnLst>
              <a:rect l="l" t="t" r="r" b="b"/>
              <a:pathLst>
                <a:path w="151083" h="7554">
                  <a:moveTo>
                    <a:pt x="151083" y="0"/>
                  </a:moveTo>
                  <a:lnTo>
                    <a:pt x="0" y="0"/>
                  </a:lnTo>
                </a:path>
              </a:pathLst>
            </a:custGeom>
            <a:ln w="29817" cap="flat">
              <a:solidFill>
                <a:schemeClr val="bg2"/>
              </a:solidFill>
              <a:prstDash val="solid"/>
              <a:miter/>
            </a:ln>
          </p:spPr>
          <p:txBody>
            <a:bodyPr rtlCol="0" anchor="ctr"/>
            <a:lstStyle/>
            <a:p>
              <a:endParaRPr lang="en-IL"/>
            </a:p>
          </p:txBody>
        </p:sp>
        <p:sp>
          <p:nvSpPr>
            <p:cNvPr id="160" name="גרפיקה 250">
              <a:extLst>
                <a:ext uri="{FF2B5EF4-FFF2-40B4-BE49-F238E27FC236}">
                  <a16:creationId xmlns:a16="http://schemas.microsoft.com/office/drawing/2014/main" id="{6329EF6D-262B-4FFD-BCA2-48E976B617B9}"/>
                </a:ext>
              </a:extLst>
            </p:cNvPr>
            <p:cNvSpPr/>
            <p:nvPr/>
          </p:nvSpPr>
          <p:spPr>
            <a:xfrm>
              <a:off x="4690570" y="1471561"/>
              <a:ext cx="143529" cy="7554"/>
            </a:xfrm>
            <a:custGeom>
              <a:avLst/>
              <a:gdLst>
                <a:gd name="connsiteX0" fmla="*/ 143529 w 143529"/>
                <a:gd name="connsiteY0" fmla="*/ 0 h 7554"/>
                <a:gd name="connsiteX1" fmla="*/ 0 w 143529"/>
                <a:gd name="connsiteY1" fmla="*/ 0 h 7554"/>
              </a:gdLst>
              <a:ahLst/>
              <a:cxnLst>
                <a:cxn ang="0">
                  <a:pos x="connsiteX0" y="connsiteY0"/>
                </a:cxn>
                <a:cxn ang="0">
                  <a:pos x="connsiteX1" y="connsiteY1"/>
                </a:cxn>
              </a:cxnLst>
              <a:rect l="l" t="t" r="r" b="b"/>
              <a:pathLst>
                <a:path w="143529" h="7554">
                  <a:moveTo>
                    <a:pt x="143529" y="0"/>
                  </a:moveTo>
                  <a:lnTo>
                    <a:pt x="0" y="0"/>
                  </a:lnTo>
                </a:path>
              </a:pathLst>
            </a:custGeom>
            <a:ln w="29817" cap="flat">
              <a:solidFill>
                <a:schemeClr val="bg2"/>
              </a:solidFill>
              <a:prstDash val="solid"/>
              <a:miter/>
            </a:ln>
          </p:spPr>
          <p:txBody>
            <a:bodyPr rtlCol="0" anchor="ctr"/>
            <a:lstStyle/>
            <a:p>
              <a:endParaRPr lang="en-IL"/>
            </a:p>
          </p:txBody>
        </p:sp>
        <p:sp>
          <p:nvSpPr>
            <p:cNvPr id="161" name="גרפיקה 250">
              <a:extLst>
                <a:ext uri="{FF2B5EF4-FFF2-40B4-BE49-F238E27FC236}">
                  <a16:creationId xmlns:a16="http://schemas.microsoft.com/office/drawing/2014/main" id="{6329EF6D-262B-4FFD-BCA2-48E976B617B9}"/>
                </a:ext>
              </a:extLst>
            </p:cNvPr>
            <p:cNvSpPr/>
            <p:nvPr/>
          </p:nvSpPr>
          <p:spPr>
            <a:xfrm>
              <a:off x="4834099" y="1267599"/>
              <a:ext cx="400370" cy="400370"/>
            </a:xfrm>
            <a:custGeom>
              <a:avLst/>
              <a:gdLst>
                <a:gd name="connsiteX0" fmla="*/ 400371 w 400370"/>
                <a:gd name="connsiteY0" fmla="*/ 200185 h 400370"/>
                <a:gd name="connsiteX1" fmla="*/ 200185 w 400370"/>
                <a:gd name="connsiteY1" fmla="*/ 400371 h 400370"/>
                <a:gd name="connsiteX2" fmla="*/ 0 w 400370"/>
                <a:gd name="connsiteY2" fmla="*/ 200185 h 400370"/>
                <a:gd name="connsiteX3" fmla="*/ 200185 w 400370"/>
                <a:gd name="connsiteY3" fmla="*/ 0 h 400370"/>
                <a:gd name="connsiteX4" fmla="*/ 400371 w 400370"/>
                <a:gd name="connsiteY4" fmla="*/ 200185 h 400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70" h="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w="29817" cap="flat">
              <a:solidFill>
                <a:schemeClr val="bg2"/>
              </a:solidFill>
              <a:prstDash val="solid"/>
              <a:miter/>
            </a:ln>
          </p:spPr>
          <p:txBody>
            <a:bodyPr rtlCol="0" anchor="ctr"/>
            <a:lstStyle/>
            <a:p>
              <a:endParaRPr lang="en-IL"/>
            </a:p>
          </p:txBody>
        </p:sp>
        <p:sp>
          <p:nvSpPr>
            <p:cNvPr id="162" name="גרפיקה 250">
              <a:extLst>
                <a:ext uri="{FF2B5EF4-FFF2-40B4-BE49-F238E27FC236}">
                  <a16:creationId xmlns:a16="http://schemas.microsoft.com/office/drawing/2014/main" id="{6329EF6D-262B-4FFD-BCA2-48E976B617B9}"/>
                </a:ext>
              </a:extLst>
            </p:cNvPr>
            <p:cNvSpPr/>
            <p:nvPr/>
          </p:nvSpPr>
          <p:spPr>
            <a:xfrm>
              <a:off x="5038061" y="1365803"/>
              <a:ext cx="7554" cy="203962"/>
            </a:xfrm>
            <a:custGeom>
              <a:avLst/>
              <a:gdLst>
                <a:gd name="connsiteX0" fmla="*/ 0 w 7554"/>
                <a:gd name="connsiteY0" fmla="*/ 0 h 203962"/>
                <a:gd name="connsiteX1" fmla="*/ 0 w 7554"/>
                <a:gd name="connsiteY1" fmla="*/ 203962 h 203962"/>
              </a:gdLst>
              <a:ahLst/>
              <a:cxnLst>
                <a:cxn ang="0">
                  <a:pos x="connsiteX0" y="connsiteY0"/>
                </a:cxn>
                <a:cxn ang="0">
                  <a:pos x="connsiteX1" y="connsiteY1"/>
                </a:cxn>
              </a:cxnLst>
              <a:rect l="l" t="t" r="r" b="b"/>
              <a:pathLst>
                <a:path w="7554" h="203962">
                  <a:moveTo>
                    <a:pt x="0" y="0"/>
                  </a:moveTo>
                  <a:lnTo>
                    <a:pt x="0" y="203962"/>
                  </a:lnTo>
                </a:path>
              </a:pathLst>
            </a:custGeom>
            <a:ln w="29817" cap="flat">
              <a:solidFill>
                <a:schemeClr val="bg2"/>
              </a:solidFill>
              <a:prstDash val="solid"/>
              <a:miter/>
            </a:ln>
          </p:spPr>
          <p:txBody>
            <a:bodyPr rtlCol="0" anchor="ctr"/>
            <a:lstStyle/>
            <a:p>
              <a:endParaRPr lang="en-IL"/>
            </a:p>
          </p:txBody>
        </p:sp>
        <p:sp>
          <p:nvSpPr>
            <p:cNvPr id="163" name="גרפיקה 250">
              <a:extLst>
                <a:ext uri="{FF2B5EF4-FFF2-40B4-BE49-F238E27FC236}">
                  <a16:creationId xmlns:a16="http://schemas.microsoft.com/office/drawing/2014/main" id="{6329EF6D-262B-4FFD-BCA2-48E976B617B9}"/>
                </a:ext>
              </a:extLst>
            </p:cNvPr>
            <p:cNvSpPr/>
            <p:nvPr/>
          </p:nvSpPr>
          <p:spPr>
            <a:xfrm>
              <a:off x="4936080" y="1467784"/>
              <a:ext cx="203962" cy="7554"/>
            </a:xfrm>
            <a:custGeom>
              <a:avLst/>
              <a:gdLst>
                <a:gd name="connsiteX0" fmla="*/ 203962 w 203962"/>
                <a:gd name="connsiteY0" fmla="*/ 0 h 7554"/>
                <a:gd name="connsiteX1" fmla="*/ 0 w 203962"/>
                <a:gd name="connsiteY1" fmla="*/ 0 h 7554"/>
              </a:gdLst>
              <a:ahLst/>
              <a:cxnLst>
                <a:cxn ang="0">
                  <a:pos x="connsiteX0" y="connsiteY0"/>
                </a:cxn>
                <a:cxn ang="0">
                  <a:pos x="connsiteX1" y="connsiteY1"/>
                </a:cxn>
              </a:cxnLst>
              <a:rect l="l" t="t" r="r" b="b"/>
              <a:pathLst>
                <a:path w="203962" h="7554">
                  <a:moveTo>
                    <a:pt x="203962" y="0"/>
                  </a:moveTo>
                  <a:lnTo>
                    <a:pt x="0" y="0"/>
                  </a:lnTo>
                </a:path>
              </a:pathLst>
            </a:custGeom>
            <a:ln w="29817" cap="flat">
              <a:solidFill>
                <a:schemeClr val="bg2"/>
              </a:solidFill>
              <a:prstDash val="solid"/>
              <a:miter/>
            </a:ln>
          </p:spPr>
          <p:txBody>
            <a:bodyPr rtlCol="0" anchor="ctr"/>
            <a:lstStyle/>
            <a:p>
              <a:endParaRPr lang="en-IL"/>
            </a:p>
          </p:txBody>
        </p:sp>
        <p:sp>
          <p:nvSpPr>
            <p:cNvPr id="164" name="גרפיקה 250">
              <a:extLst>
                <a:ext uri="{FF2B5EF4-FFF2-40B4-BE49-F238E27FC236}">
                  <a16:creationId xmlns:a16="http://schemas.microsoft.com/office/drawing/2014/main" id="{6329EF6D-262B-4FFD-BCA2-48E976B617B9}"/>
                </a:ext>
              </a:extLst>
            </p:cNvPr>
            <p:cNvSpPr/>
            <p:nvPr/>
          </p:nvSpPr>
          <p:spPr>
            <a:xfrm>
              <a:off x="4985182" y="1418682"/>
              <a:ext cx="105758" cy="105758"/>
            </a:xfrm>
            <a:custGeom>
              <a:avLst/>
              <a:gdLst>
                <a:gd name="connsiteX0" fmla="*/ 105758 w 105758"/>
                <a:gd name="connsiteY0" fmla="*/ 52879 h 105758"/>
                <a:gd name="connsiteX1" fmla="*/ 52879 w 105758"/>
                <a:gd name="connsiteY1" fmla="*/ 105758 h 105758"/>
                <a:gd name="connsiteX2" fmla="*/ 0 w 105758"/>
                <a:gd name="connsiteY2" fmla="*/ 52879 h 105758"/>
                <a:gd name="connsiteX3" fmla="*/ 52879 w 105758"/>
                <a:gd name="connsiteY3" fmla="*/ 0 h 105758"/>
                <a:gd name="connsiteX4" fmla="*/ 105758 w 105758"/>
                <a:gd name="connsiteY4" fmla="*/ 52879 h 10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8" h="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w="29817" cap="flat">
              <a:solidFill>
                <a:schemeClr val="bg2"/>
              </a:solidFill>
              <a:prstDash val="solid"/>
              <a:miter/>
            </a:ln>
          </p:spPr>
          <p:txBody>
            <a:bodyPr rtlCol="0" anchor="ctr"/>
            <a:lstStyle/>
            <a:p>
              <a:endParaRPr lang="en-IL"/>
            </a:p>
          </p:txBody>
        </p:sp>
      </p:grpSp>
      <p:grpSp>
        <p:nvGrpSpPr>
          <p:cNvPr id="176" name="קבוצה 175">
            <a:extLst>
              <a:ext uri="{FF2B5EF4-FFF2-40B4-BE49-F238E27FC236}">
                <a16:creationId xmlns:a16="http://schemas.microsoft.com/office/drawing/2014/main" id="{5426E567-15F1-496F-8A1E-48C597238C6D}"/>
              </a:ext>
            </a:extLst>
          </p:cNvPr>
          <p:cNvGrpSpPr/>
          <p:nvPr/>
        </p:nvGrpSpPr>
        <p:grpSpPr>
          <a:xfrm>
            <a:off x="3767023" y="1166439"/>
            <a:ext cx="544069" cy="582046"/>
            <a:chOff x="3767023" y="1166439"/>
            <a:chExt cx="544069" cy="582046"/>
          </a:xfrm>
        </p:grpSpPr>
        <p:grpSp>
          <p:nvGrpSpPr>
            <p:cNvPr id="169" name="גרפיקה 167">
              <a:extLst>
                <a:ext uri="{FF2B5EF4-FFF2-40B4-BE49-F238E27FC236}">
                  <a16:creationId xmlns:a16="http://schemas.microsoft.com/office/drawing/2014/main" id="{1CA39B24-D849-4B04-B222-C9C6CCD3BC9C}"/>
                </a:ext>
              </a:extLst>
            </p:cNvPr>
            <p:cNvGrpSpPr/>
            <p:nvPr/>
          </p:nvGrpSpPr>
          <p:grpSpPr>
            <a:xfrm>
              <a:off x="3767023" y="1330570"/>
              <a:ext cx="203330" cy="417915"/>
              <a:chOff x="3767023" y="1330570"/>
              <a:chExt cx="203330" cy="417915"/>
            </a:xfrm>
            <a:solidFill>
              <a:schemeClr val="accent1"/>
            </a:solidFill>
          </p:grpSpPr>
          <p:sp>
            <p:nvSpPr>
              <p:cNvPr id="170" name="גרפיקה 167">
                <a:extLst>
                  <a:ext uri="{FF2B5EF4-FFF2-40B4-BE49-F238E27FC236}">
                    <a16:creationId xmlns:a16="http://schemas.microsoft.com/office/drawing/2014/main" id="{70012EF3-FC2A-475B-89B2-83D4704B0632}"/>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1" name="גרפיקה 167">
                <a:extLst>
                  <a:ext uri="{FF2B5EF4-FFF2-40B4-BE49-F238E27FC236}">
                    <a16:creationId xmlns:a16="http://schemas.microsoft.com/office/drawing/2014/main" id="{2F929169-C598-4349-9DC9-EDF1B1170681}"/>
                  </a:ext>
                </a:extLst>
              </p:cNvPr>
              <p:cNvSpPr/>
              <p:nvPr/>
            </p:nvSpPr>
            <p:spPr>
              <a:xfrm>
                <a:off x="3767365" y="1330570"/>
                <a:ext cx="183531" cy="408187"/>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26276" cap="flat">
                <a:solidFill>
                  <a:schemeClr val="accent1"/>
                </a:solidFill>
                <a:prstDash val="solid"/>
                <a:miter/>
              </a:ln>
            </p:spPr>
            <p:txBody>
              <a:bodyPr rtlCol="0" anchor="ctr"/>
              <a:lstStyle/>
              <a:p>
                <a:endParaRPr lang="en-IL"/>
              </a:p>
            </p:txBody>
          </p:sp>
          <p:sp>
            <p:nvSpPr>
              <p:cNvPr id="172" name="גרפיקה 167">
                <a:extLst>
                  <a:ext uri="{FF2B5EF4-FFF2-40B4-BE49-F238E27FC236}">
                    <a16:creationId xmlns:a16="http://schemas.microsoft.com/office/drawing/2014/main" id="{E1889ED7-29C7-43CF-BE4A-23B31980DA60}"/>
                  </a:ext>
                </a:extLst>
              </p:cNvPr>
              <p:cNvSpPr/>
              <p:nvPr/>
            </p:nvSpPr>
            <p:spPr>
              <a:xfrm>
                <a:off x="3767023" y="1335250"/>
                <a:ext cx="203330" cy="413235"/>
              </a:xfrm>
              <a:custGeom>
                <a:avLst/>
                <a:gdLst>
                  <a:gd name="connsiteX0" fmla="*/ 142452 w 183531"/>
                  <a:gd name="connsiteY0" fmla="*/ 365738 h 408187"/>
                  <a:gd name="connsiteX1" fmla="*/ 183532 w 183531"/>
                  <a:gd name="connsiteY1" fmla="*/ 382302 h 408187"/>
                  <a:gd name="connsiteX2" fmla="*/ 182206 w 183531"/>
                  <a:gd name="connsiteY2" fmla="*/ 408142 h 408187"/>
                  <a:gd name="connsiteX3" fmla="*/ 114624 w 183531"/>
                  <a:gd name="connsiteY3" fmla="*/ 388928 h 408187"/>
                  <a:gd name="connsiteX4" fmla="*/ 79508 w 183531"/>
                  <a:gd name="connsiteY4" fmla="*/ 333272 h 408187"/>
                  <a:gd name="connsiteX5" fmla="*/ 66919 w 183531"/>
                  <a:gd name="connsiteY5" fmla="*/ 290205 h 408187"/>
                  <a:gd name="connsiteX6" fmla="*/ 45717 w 183531"/>
                  <a:gd name="connsiteY6" fmla="*/ 257077 h 408187"/>
                  <a:gd name="connsiteX7" fmla="*/ 8613 w 183531"/>
                  <a:gd name="connsiteY7" fmla="*/ 253764 h 408187"/>
                  <a:gd name="connsiteX8" fmla="*/ 1325 w 183531"/>
                  <a:gd name="connsiteY8" fmla="*/ 228586 h 408187"/>
                  <a:gd name="connsiteX9" fmla="*/ 0 w 183531"/>
                  <a:gd name="connsiteY9" fmla="*/ 223948 h 408187"/>
                  <a:gd name="connsiteX10" fmla="*/ 29816 w 183531"/>
                  <a:gd name="connsiteY10" fmla="*/ 200758 h 408187"/>
                  <a:gd name="connsiteX11" fmla="*/ 29816 w 183531"/>
                  <a:gd name="connsiteY11" fmla="*/ 161004 h 408187"/>
                  <a:gd name="connsiteX12" fmla="*/ 15902 w 183531"/>
                  <a:gd name="connsiteY12" fmla="*/ 118600 h 408187"/>
                  <a:gd name="connsiteX13" fmla="*/ 15239 w 183531"/>
                  <a:gd name="connsiteY13" fmla="*/ 53006 h 408187"/>
                  <a:gd name="connsiteX14" fmla="*/ 61619 w 183531"/>
                  <a:gd name="connsiteY14" fmla="*/ 0 h 408187"/>
                  <a:gd name="connsiteX15" fmla="*/ 76858 w 183531"/>
                  <a:gd name="connsiteY15" fmla="*/ 21202 h 408187"/>
                  <a:gd name="connsiteX16" fmla="*/ 51680 w 183531"/>
                  <a:gd name="connsiteY16" fmla="*/ 57644 h 408187"/>
                  <a:gd name="connsiteX17" fmla="*/ 55656 w 183531"/>
                  <a:gd name="connsiteY17" fmla="*/ 107336 h 408187"/>
                  <a:gd name="connsiteX18" fmla="*/ 68245 w 183531"/>
                  <a:gd name="connsiteY18" fmla="*/ 150403 h 408187"/>
                  <a:gd name="connsiteX19" fmla="*/ 70895 w 183531"/>
                  <a:gd name="connsiteY19" fmla="*/ 191482 h 408187"/>
                  <a:gd name="connsiteX20" fmla="*/ 52343 w 183531"/>
                  <a:gd name="connsiteY20" fmla="*/ 225273 h 408187"/>
                  <a:gd name="connsiteX21" fmla="*/ 86134 w 183531"/>
                  <a:gd name="connsiteY21" fmla="*/ 243825 h 408187"/>
                  <a:gd name="connsiteX22" fmla="*/ 106011 w 183531"/>
                  <a:gd name="connsiteY22" fmla="*/ 279604 h 408187"/>
                  <a:gd name="connsiteX23" fmla="*/ 118600 w 183531"/>
                  <a:gd name="connsiteY23" fmla="*/ 322671 h 408187"/>
                  <a:gd name="connsiteX24" fmla="*/ 142452 w 183531"/>
                  <a:gd name="connsiteY24" fmla="*/ 365738 h 40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187">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grpFill/>
              <a:ln w="19050" cap="flat">
                <a:solidFill>
                  <a:schemeClr val="bg2"/>
                </a:solidFill>
                <a:prstDash val="solid"/>
                <a:miter/>
              </a:ln>
            </p:spPr>
            <p:txBody>
              <a:bodyPr rtlCol="0" anchor="ctr"/>
              <a:lstStyle/>
              <a:p>
                <a:endParaRPr lang="en-IL"/>
              </a:p>
            </p:txBody>
          </p:sp>
        </p:grpSp>
        <p:sp>
          <p:nvSpPr>
            <p:cNvPr id="173" name="גרפיקה 167">
              <a:extLst>
                <a:ext uri="{FF2B5EF4-FFF2-40B4-BE49-F238E27FC236}">
                  <a16:creationId xmlns:a16="http://schemas.microsoft.com/office/drawing/2014/main" id="{202C7D51-6E80-4B0F-839A-0F8601DEF9A3}"/>
                </a:ext>
              </a:extLst>
            </p:cNvPr>
            <p:cNvSpPr/>
            <p:nvPr/>
          </p:nvSpPr>
          <p:spPr>
            <a:xfrm>
              <a:off x="3828322" y="1198674"/>
              <a:ext cx="183531" cy="408850"/>
            </a:xfrm>
            <a:custGeom>
              <a:avLst/>
              <a:gdLst>
                <a:gd name="connsiteX0" fmla="*/ 41079 w 183531"/>
                <a:gd name="connsiteY0" fmla="*/ 42450 h 408850"/>
                <a:gd name="connsiteX1" fmla="*/ 0 w 183531"/>
                <a:gd name="connsiteY1" fmla="*/ 25885 h 408850"/>
                <a:gd name="connsiteX2" fmla="*/ 1325 w 183531"/>
                <a:gd name="connsiteY2" fmla="*/ 45 h 408850"/>
                <a:gd name="connsiteX3" fmla="*/ 68907 w 183531"/>
                <a:gd name="connsiteY3" fmla="*/ 19260 h 408850"/>
                <a:gd name="connsiteX4" fmla="*/ 104023 w 183531"/>
                <a:gd name="connsiteY4" fmla="*/ 74916 h 408850"/>
                <a:gd name="connsiteX5" fmla="*/ 116612 w 183531"/>
                <a:gd name="connsiteY5" fmla="*/ 117983 h 408850"/>
                <a:gd name="connsiteX6" fmla="*/ 137814 w 183531"/>
                <a:gd name="connsiteY6" fmla="*/ 151111 h 408850"/>
                <a:gd name="connsiteX7" fmla="*/ 174918 w 183531"/>
                <a:gd name="connsiteY7" fmla="*/ 154424 h 408850"/>
                <a:gd name="connsiteX8" fmla="*/ 182206 w 183531"/>
                <a:gd name="connsiteY8" fmla="*/ 179601 h 408850"/>
                <a:gd name="connsiteX9" fmla="*/ 183532 w 183531"/>
                <a:gd name="connsiteY9" fmla="*/ 184239 h 408850"/>
                <a:gd name="connsiteX10" fmla="*/ 153716 w 183531"/>
                <a:gd name="connsiteY10" fmla="*/ 207429 h 408850"/>
                <a:gd name="connsiteX11" fmla="*/ 153716 w 183531"/>
                <a:gd name="connsiteY11" fmla="*/ 247183 h 408850"/>
                <a:gd name="connsiteX12" fmla="*/ 166305 w 183531"/>
                <a:gd name="connsiteY12" fmla="*/ 290250 h 408850"/>
                <a:gd name="connsiteX13" fmla="*/ 166967 w 183531"/>
                <a:gd name="connsiteY13" fmla="*/ 355845 h 408850"/>
                <a:gd name="connsiteX14" fmla="*/ 120588 w 183531"/>
                <a:gd name="connsiteY14" fmla="*/ 408850 h 408850"/>
                <a:gd name="connsiteX15" fmla="*/ 105348 w 183531"/>
                <a:gd name="connsiteY15" fmla="*/ 387648 h 408850"/>
                <a:gd name="connsiteX16" fmla="*/ 130526 w 183531"/>
                <a:gd name="connsiteY16" fmla="*/ 351207 h 408850"/>
                <a:gd name="connsiteX17" fmla="*/ 126551 w 183531"/>
                <a:gd name="connsiteY17" fmla="*/ 301514 h 408850"/>
                <a:gd name="connsiteX18" fmla="*/ 113962 w 183531"/>
                <a:gd name="connsiteY18" fmla="*/ 258447 h 408850"/>
                <a:gd name="connsiteX19" fmla="*/ 111312 w 183531"/>
                <a:gd name="connsiteY19" fmla="*/ 217368 h 408850"/>
                <a:gd name="connsiteX20" fmla="*/ 129864 w 183531"/>
                <a:gd name="connsiteY20" fmla="*/ 183577 h 408850"/>
                <a:gd name="connsiteX21" fmla="*/ 96072 w 183531"/>
                <a:gd name="connsiteY21" fmla="*/ 165025 h 408850"/>
                <a:gd name="connsiteX22" fmla="*/ 76195 w 183531"/>
                <a:gd name="connsiteY22" fmla="*/ 129246 h 408850"/>
                <a:gd name="connsiteX23" fmla="*/ 64932 w 183531"/>
                <a:gd name="connsiteY23" fmla="*/ 86842 h 408850"/>
                <a:gd name="connsiteX24" fmla="*/ 41079 w 183531"/>
                <a:gd name="connsiteY24" fmla="*/ 42450 h 40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531" h="408850">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bg2"/>
            </a:solidFill>
            <a:ln w="26276" cap="flat">
              <a:solidFill>
                <a:schemeClr val="bg2"/>
              </a:solidFill>
              <a:prstDash val="solid"/>
              <a:miter/>
            </a:ln>
          </p:spPr>
          <p:txBody>
            <a:bodyPr rtlCol="0" anchor="ctr"/>
            <a:lstStyle/>
            <a:p>
              <a:endParaRPr lang="en-IL"/>
            </a:p>
          </p:txBody>
        </p:sp>
        <p:sp>
          <p:nvSpPr>
            <p:cNvPr id="174" name="גרפיקה 167">
              <a:extLst>
                <a:ext uri="{FF2B5EF4-FFF2-40B4-BE49-F238E27FC236}">
                  <a16:creationId xmlns:a16="http://schemas.microsoft.com/office/drawing/2014/main" id="{FDB08078-8223-4888-BE8B-D3EDB58FD126}"/>
                </a:ext>
              </a:extLst>
            </p:cNvPr>
            <p:cNvSpPr/>
            <p:nvPr/>
          </p:nvSpPr>
          <p:spPr>
            <a:xfrm>
              <a:off x="4093349" y="1392189"/>
              <a:ext cx="151065" cy="206058"/>
            </a:xfrm>
            <a:custGeom>
              <a:avLst/>
              <a:gdLst>
                <a:gd name="connsiteX0" fmla="*/ 98723 w 151065"/>
                <a:gd name="connsiteY0" fmla="*/ 153716 h 206058"/>
                <a:gd name="connsiteX1" fmla="*/ 36441 w 151065"/>
                <a:gd name="connsiteY1" fmla="*/ 206059 h 206058"/>
                <a:gd name="connsiteX2" fmla="*/ 0 w 151065"/>
                <a:gd name="connsiteY2" fmla="*/ 172268 h 206058"/>
                <a:gd name="connsiteX3" fmla="*/ 38429 w 151065"/>
                <a:gd name="connsiteY3" fmla="*/ 123900 h 206058"/>
                <a:gd name="connsiteX4" fmla="*/ 60956 w 151065"/>
                <a:gd name="connsiteY4" fmla="*/ 65594 h 206058"/>
                <a:gd name="connsiteX5" fmla="*/ 77521 w 151065"/>
                <a:gd name="connsiteY5" fmla="*/ 0 h 206058"/>
                <a:gd name="connsiteX6" fmla="*/ 151066 w 151065"/>
                <a:gd name="connsiteY6" fmla="*/ 19215 h 206058"/>
                <a:gd name="connsiteX7" fmla="*/ 135164 w 151065"/>
                <a:gd name="connsiteY7" fmla="*/ 83484 h 206058"/>
                <a:gd name="connsiteX8" fmla="*/ 98723 w 151065"/>
                <a:gd name="connsiteY8" fmla="*/ 153716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65" h="206058">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w="26276" cap="flat">
              <a:solidFill>
                <a:schemeClr val="bg2"/>
              </a:solidFill>
              <a:prstDash val="solid"/>
              <a:miter/>
            </a:ln>
          </p:spPr>
          <p:txBody>
            <a:bodyPr rtlCol="0" anchor="ctr"/>
            <a:lstStyle/>
            <a:p>
              <a:endParaRPr lang="en-IL"/>
            </a:p>
          </p:txBody>
        </p:sp>
        <p:sp>
          <p:nvSpPr>
            <p:cNvPr id="175" name="גרפיקה 167">
              <a:extLst>
                <a:ext uri="{FF2B5EF4-FFF2-40B4-BE49-F238E27FC236}">
                  <a16:creationId xmlns:a16="http://schemas.microsoft.com/office/drawing/2014/main" id="{6E233F66-0AC0-488A-B29E-FA3F62E1E9E6}"/>
                </a:ext>
              </a:extLst>
            </p:cNvPr>
            <p:cNvSpPr/>
            <p:nvPr/>
          </p:nvSpPr>
          <p:spPr>
            <a:xfrm>
              <a:off x="4200265" y="1166439"/>
              <a:ext cx="110827" cy="107657"/>
            </a:xfrm>
            <a:custGeom>
              <a:avLst/>
              <a:gdLst>
                <a:gd name="connsiteX0" fmla="*/ 24273 w 110827"/>
                <a:gd name="connsiteY0" fmla="*/ 7765 h 107657"/>
                <a:gd name="connsiteX1" fmla="*/ 68003 w 110827"/>
                <a:gd name="connsiteY1" fmla="*/ 2464 h 107657"/>
                <a:gd name="connsiteX2" fmla="*/ 104444 w 110827"/>
                <a:gd name="connsiteY2" fmla="*/ 27642 h 107657"/>
                <a:gd name="connsiteX3" fmla="*/ 109082 w 110827"/>
                <a:gd name="connsiteY3" fmla="*/ 68058 h 107657"/>
                <a:gd name="connsiteX4" fmla="*/ 85892 w 110827"/>
                <a:gd name="connsiteY4" fmla="*/ 100524 h 107657"/>
                <a:gd name="connsiteX5" fmla="*/ 42162 w 110827"/>
                <a:gd name="connsiteY5" fmla="*/ 105162 h 107657"/>
                <a:gd name="connsiteX6" fmla="*/ 6384 w 110827"/>
                <a:gd name="connsiteY6" fmla="*/ 80647 h 107657"/>
                <a:gd name="connsiteX7" fmla="*/ 1746 w 110827"/>
                <a:gd name="connsiteY7" fmla="*/ 41556 h 107657"/>
                <a:gd name="connsiteX8" fmla="*/ 24273 w 110827"/>
                <a:gd name="connsiteY8" fmla="*/ 7765 h 1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7" h="10765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w="26276" cap="flat">
              <a:solidFill>
                <a:schemeClr val="bg2"/>
              </a:solidFill>
              <a:prstDash val="solid"/>
              <a:miter/>
            </a:ln>
          </p:spPr>
          <p:txBody>
            <a:bodyPr rtlCol="0" anchor="ctr"/>
            <a:lstStyle/>
            <a:p>
              <a:endParaRPr lang="en-IL"/>
            </a:p>
          </p:txBody>
        </p:sp>
      </p:grpSp>
      <p:grpSp>
        <p:nvGrpSpPr>
          <p:cNvPr id="183" name="קבוצה 182">
            <a:extLst>
              <a:ext uri="{FF2B5EF4-FFF2-40B4-BE49-F238E27FC236}">
                <a16:creationId xmlns:a16="http://schemas.microsoft.com/office/drawing/2014/main" id="{9518DFE0-E608-4ECA-8CFD-F59F063A0D21}"/>
              </a:ext>
            </a:extLst>
          </p:cNvPr>
          <p:cNvGrpSpPr/>
          <p:nvPr/>
        </p:nvGrpSpPr>
        <p:grpSpPr>
          <a:xfrm>
            <a:off x="2755072" y="1160243"/>
            <a:ext cx="544512" cy="514213"/>
            <a:chOff x="2754771" y="1197825"/>
            <a:chExt cx="544512" cy="514213"/>
          </a:xfrm>
        </p:grpSpPr>
        <p:sp>
          <p:nvSpPr>
            <p:cNvPr id="179" name="גרפיקה 177">
              <a:extLst>
                <a:ext uri="{FF2B5EF4-FFF2-40B4-BE49-F238E27FC236}">
                  <a16:creationId xmlns:a16="http://schemas.microsoft.com/office/drawing/2014/main" id="{4E10B4B0-F3C2-47D1-A231-6ECFEE1EF035}"/>
                </a:ext>
              </a:extLst>
            </p:cNvPr>
            <p:cNvSpPr/>
            <p:nvPr/>
          </p:nvSpPr>
          <p:spPr>
            <a:xfrm>
              <a:off x="2754771" y="1197825"/>
              <a:ext cx="227246" cy="227716"/>
            </a:xfrm>
            <a:custGeom>
              <a:avLst/>
              <a:gdLst>
                <a:gd name="connsiteX0" fmla="*/ 176979 w 227246"/>
                <a:gd name="connsiteY0" fmla="*/ 209585 h 227716"/>
                <a:gd name="connsiteX1" fmla="*/ 89457 w 227246"/>
                <a:gd name="connsiteY1" fmla="*/ 226679 h 227716"/>
                <a:gd name="connsiteX2" fmla="*/ 17662 w 227246"/>
                <a:gd name="connsiteY2" fmla="*/ 178132 h 227716"/>
                <a:gd name="connsiteX3" fmla="*/ 1252 w 227246"/>
                <a:gd name="connsiteY3" fmla="*/ 90610 h 227716"/>
                <a:gd name="connsiteX4" fmla="*/ 49799 w 227246"/>
                <a:gd name="connsiteY4" fmla="*/ 18131 h 227716"/>
                <a:gd name="connsiteX5" fmla="*/ 137321 w 227246"/>
                <a:gd name="connsiteY5" fmla="*/ 1037 h 227716"/>
                <a:gd name="connsiteX6" fmla="*/ 209116 w 227246"/>
                <a:gd name="connsiteY6" fmla="*/ 49584 h 227716"/>
                <a:gd name="connsiteX7" fmla="*/ 226210 w 227246"/>
                <a:gd name="connsiteY7" fmla="*/ 137106 h 227716"/>
                <a:gd name="connsiteX8" fmla="*/ 176979 w 227246"/>
                <a:gd name="connsiteY8" fmla="*/ 209585 h 2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46" h="22771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w="27214" cap="flat">
              <a:solidFill>
                <a:schemeClr val="bg2"/>
              </a:solidFill>
              <a:prstDash val="solid"/>
              <a:miter/>
            </a:ln>
          </p:spPr>
          <p:txBody>
            <a:bodyPr rtlCol="0" anchor="ctr"/>
            <a:lstStyle/>
            <a:p>
              <a:endParaRPr lang="en-IL"/>
            </a:p>
          </p:txBody>
        </p:sp>
        <p:sp>
          <p:nvSpPr>
            <p:cNvPr id="180" name="גרפיקה 177">
              <a:extLst>
                <a:ext uri="{FF2B5EF4-FFF2-40B4-BE49-F238E27FC236}">
                  <a16:creationId xmlns:a16="http://schemas.microsoft.com/office/drawing/2014/main" id="{4E10B4B0-F3C2-47D1-A231-6ECFEE1EF035}"/>
                </a:ext>
              </a:extLst>
            </p:cNvPr>
            <p:cNvSpPr/>
            <p:nvPr/>
          </p:nvSpPr>
          <p:spPr>
            <a:xfrm>
              <a:off x="2985414" y="1398168"/>
              <a:ext cx="313869" cy="313870"/>
            </a:xfrm>
            <a:custGeom>
              <a:avLst/>
              <a:gdLst>
                <a:gd name="connsiteX0" fmla="*/ 263603 w 313869"/>
                <a:gd name="connsiteY0" fmla="*/ 282064 h 313870"/>
                <a:gd name="connsiteX1" fmla="*/ 103602 w 313869"/>
                <a:gd name="connsiteY1" fmla="*/ 312834 h 313870"/>
                <a:gd name="connsiteX2" fmla="*/ 31806 w 313869"/>
                <a:gd name="connsiteY2" fmla="*/ 264286 h 313870"/>
                <a:gd name="connsiteX3" fmla="*/ 1037 w 313869"/>
                <a:gd name="connsiteY3" fmla="*/ 103602 h 313870"/>
                <a:gd name="connsiteX4" fmla="*/ 49584 w 313869"/>
                <a:gd name="connsiteY4" fmla="*/ 31806 h 313870"/>
                <a:gd name="connsiteX5" fmla="*/ 210269 w 313869"/>
                <a:gd name="connsiteY5" fmla="*/ 1037 h 313870"/>
                <a:gd name="connsiteX6" fmla="*/ 282065 w 313869"/>
                <a:gd name="connsiteY6" fmla="*/ 49584 h 313870"/>
                <a:gd name="connsiteX7" fmla="*/ 312834 w 313869"/>
                <a:gd name="connsiteY7" fmla="*/ 210269 h 313870"/>
                <a:gd name="connsiteX8" fmla="*/ 263603 w 313869"/>
                <a:gd name="connsiteY8" fmla="*/ 282064 h 31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69" h="313870">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w="27214" cap="flat">
              <a:solidFill>
                <a:schemeClr val="bg2"/>
              </a:solidFill>
              <a:prstDash val="solid"/>
              <a:miter/>
            </a:ln>
          </p:spPr>
          <p:txBody>
            <a:bodyPr rtlCol="0" anchor="ctr"/>
            <a:lstStyle/>
            <a:p>
              <a:endParaRPr lang="en-IL"/>
            </a:p>
          </p:txBody>
        </p:sp>
        <p:sp>
          <p:nvSpPr>
            <p:cNvPr id="181" name="גרפיקה 177">
              <a:extLst>
                <a:ext uri="{FF2B5EF4-FFF2-40B4-BE49-F238E27FC236}">
                  <a16:creationId xmlns:a16="http://schemas.microsoft.com/office/drawing/2014/main" id="{4E10B4B0-F3C2-47D1-A231-6ECFEE1EF035}"/>
                </a:ext>
              </a:extLst>
            </p:cNvPr>
            <p:cNvSpPr/>
            <p:nvPr/>
          </p:nvSpPr>
          <p:spPr>
            <a:xfrm>
              <a:off x="2799783" y="1228263"/>
              <a:ext cx="146325" cy="137755"/>
            </a:xfrm>
            <a:custGeom>
              <a:avLst/>
              <a:gdLst>
                <a:gd name="connsiteX0" fmla="*/ 0 w 146325"/>
                <a:gd name="connsiteY0" fmla="*/ 106667 h 137755"/>
                <a:gd name="connsiteX1" fmla="*/ 28718 w 146325"/>
                <a:gd name="connsiteY1" fmla="*/ 130599 h 137755"/>
                <a:gd name="connsiteX2" fmla="*/ 74530 w 146325"/>
                <a:gd name="connsiteY2" fmla="*/ 122394 h 137755"/>
                <a:gd name="connsiteX3" fmla="*/ 146326 w 146325"/>
                <a:gd name="connsiteY3" fmla="*/ 0 h 137755"/>
              </a:gdLst>
              <a:ahLst/>
              <a:cxnLst>
                <a:cxn ang="0">
                  <a:pos x="connsiteX0" y="connsiteY0"/>
                </a:cxn>
                <a:cxn ang="0">
                  <a:pos x="connsiteX1" y="connsiteY1"/>
                </a:cxn>
                <a:cxn ang="0">
                  <a:pos x="connsiteX2" y="connsiteY2"/>
                </a:cxn>
                <a:cxn ang="0">
                  <a:pos x="connsiteX3" y="connsiteY3"/>
                </a:cxn>
              </a:cxnLst>
              <a:rect l="l" t="t" r="r" b="b"/>
              <a:pathLst>
                <a:path w="146325" h="137755">
                  <a:moveTo>
                    <a:pt x="0" y="106667"/>
                  </a:moveTo>
                  <a:lnTo>
                    <a:pt x="28718" y="130599"/>
                  </a:lnTo>
                  <a:cubicBezTo>
                    <a:pt x="43077" y="142907"/>
                    <a:pt x="64958" y="138804"/>
                    <a:pt x="74530" y="122394"/>
                  </a:cubicBezTo>
                  <a:lnTo>
                    <a:pt x="146326" y="0"/>
                  </a:lnTo>
                </a:path>
              </a:pathLst>
            </a:custGeom>
            <a:noFill/>
            <a:ln w="34018" cap="flat">
              <a:solidFill>
                <a:schemeClr val="bg2"/>
              </a:solidFill>
              <a:prstDash val="solid"/>
              <a:miter/>
            </a:ln>
          </p:spPr>
          <p:txBody>
            <a:bodyPr rtlCol="0" anchor="ctr"/>
            <a:lstStyle/>
            <a:p>
              <a:endParaRPr lang="en-IL"/>
            </a:p>
          </p:txBody>
        </p:sp>
        <p:sp>
          <p:nvSpPr>
            <p:cNvPr id="182" name="גרפיקה 177">
              <a:extLst>
                <a:ext uri="{FF2B5EF4-FFF2-40B4-BE49-F238E27FC236}">
                  <a16:creationId xmlns:a16="http://schemas.microsoft.com/office/drawing/2014/main" id="{4E10B4B0-F3C2-47D1-A231-6ECFEE1EF035}"/>
                </a:ext>
              </a:extLst>
            </p:cNvPr>
            <p:cNvSpPr/>
            <p:nvPr/>
          </p:nvSpPr>
          <p:spPr>
            <a:xfrm>
              <a:off x="3063033" y="1435444"/>
              <a:ext cx="197608" cy="185952"/>
            </a:xfrm>
            <a:custGeom>
              <a:avLst/>
              <a:gdLst>
                <a:gd name="connsiteX0" fmla="*/ 0 w 197608"/>
                <a:gd name="connsiteY0" fmla="*/ 144274 h 185952"/>
                <a:gd name="connsiteX1" fmla="*/ 38291 w 197608"/>
                <a:gd name="connsiteY1" fmla="*/ 176411 h 185952"/>
                <a:gd name="connsiteX2" fmla="*/ 99830 w 197608"/>
                <a:gd name="connsiteY2" fmla="*/ 165471 h 185952"/>
                <a:gd name="connsiteX3" fmla="*/ 197608 w 197608"/>
                <a:gd name="connsiteY3" fmla="*/ 0 h 185952"/>
              </a:gdLst>
              <a:ahLst/>
              <a:cxnLst>
                <a:cxn ang="0">
                  <a:pos x="connsiteX0" y="connsiteY0"/>
                </a:cxn>
                <a:cxn ang="0">
                  <a:pos x="connsiteX1" y="connsiteY1"/>
                </a:cxn>
                <a:cxn ang="0">
                  <a:pos x="connsiteX2" y="connsiteY2"/>
                </a:cxn>
                <a:cxn ang="0">
                  <a:pos x="connsiteX3" y="connsiteY3"/>
                </a:cxn>
              </a:cxnLst>
              <a:rect l="l" t="t" r="r" b="b"/>
              <a:pathLst>
                <a:path w="197608" h="185952">
                  <a:moveTo>
                    <a:pt x="0" y="144274"/>
                  </a:moveTo>
                  <a:lnTo>
                    <a:pt x="38291" y="176411"/>
                  </a:lnTo>
                  <a:cubicBezTo>
                    <a:pt x="58120" y="192822"/>
                    <a:pt x="87522" y="187351"/>
                    <a:pt x="99830" y="165471"/>
                  </a:cubicBezTo>
                  <a:lnTo>
                    <a:pt x="197608" y="0"/>
                  </a:lnTo>
                </a:path>
              </a:pathLst>
            </a:custGeom>
            <a:noFill/>
            <a:ln w="34018" cap="flat">
              <a:solidFill>
                <a:schemeClr val="bg2"/>
              </a:solidFill>
              <a:prstDash val="solid"/>
              <a:miter/>
            </a:ln>
          </p:spPr>
          <p:txBody>
            <a:bodyPr rtlCol="0" anchor="ctr"/>
            <a:lstStyle/>
            <a:p>
              <a:endParaRPr lang="en-IL"/>
            </a:p>
          </p:txBody>
        </p:sp>
      </p:grpSp>
      <p:grpSp>
        <p:nvGrpSpPr>
          <p:cNvPr id="276" name="קבוצה 275">
            <a:extLst>
              <a:ext uri="{FF2B5EF4-FFF2-40B4-BE49-F238E27FC236}">
                <a16:creationId xmlns:a16="http://schemas.microsoft.com/office/drawing/2014/main" id="{598CBF63-B7AB-4F76-AF5A-AD3BF3817DE9}"/>
              </a:ext>
            </a:extLst>
          </p:cNvPr>
          <p:cNvGrpSpPr/>
          <p:nvPr/>
        </p:nvGrpSpPr>
        <p:grpSpPr>
          <a:xfrm>
            <a:off x="608320" y="1159162"/>
            <a:ext cx="723264" cy="487719"/>
            <a:chOff x="608320" y="1159162"/>
            <a:chExt cx="723264" cy="487719"/>
          </a:xfrm>
        </p:grpSpPr>
        <p:sp>
          <p:nvSpPr>
            <p:cNvPr id="271" name="גרפיקה 269">
              <a:extLst>
                <a:ext uri="{FF2B5EF4-FFF2-40B4-BE49-F238E27FC236}">
                  <a16:creationId xmlns:a16="http://schemas.microsoft.com/office/drawing/2014/main" id="{E09462C7-66F5-4756-8846-C32EEC798C17}"/>
                </a:ext>
              </a:extLst>
            </p:cNvPr>
            <p:cNvSpPr/>
            <p:nvPr/>
          </p:nvSpPr>
          <p:spPr>
            <a:xfrm>
              <a:off x="608320" y="1297677"/>
              <a:ext cx="349708" cy="349204"/>
            </a:xfrm>
            <a:custGeom>
              <a:avLst/>
              <a:gdLst>
                <a:gd name="connsiteX0" fmla="*/ 217656 w 349708"/>
                <a:gd name="connsiteY0" fmla="*/ 346825 h 349204"/>
                <a:gd name="connsiteX1" fmla="*/ 51035 w 349708"/>
                <a:gd name="connsiteY1" fmla="*/ 302495 h 349204"/>
                <a:gd name="connsiteX2" fmla="*/ 2118 w 349708"/>
                <a:gd name="connsiteY2" fmla="*/ 218420 h 349204"/>
                <a:gd name="connsiteX3" fmla="*/ 47213 w 349708"/>
                <a:gd name="connsiteY3" fmla="*/ 51035 h 349204"/>
                <a:gd name="connsiteX4" fmla="*/ 131288 w 349708"/>
                <a:gd name="connsiteY4" fmla="*/ 2118 h 349204"/>
                <a:gd name="connsiteX5" fmla="*/ 298673 w 349708"/>
                <a:gd name="connsiteY5" fmla="*/ 47213 h 349204"/>
                <a:gd name="connsiteX6" fmla="*/ 347590 w 349708"/>
                <a:gd name="connsiteY6" fmla="*/ 131288 h 349204"/>
                <a:gd name="connsiteX7" fmla="*/ 302495 w 349708"/>
                <a:gd name="connsiteY7" fmla="*/ 298673 h 349204"/>
                <a:gd name="connsiteX8" fmla="*/ 217656 w 349708"/>
                <a:gd name="connsiteY8" fmla="*/ 346825 h 34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708" h="349204">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w="30403" cap="flat">
              <a:solidFill>
                <a:schemeClr val="bg2"/>
              </a:solidFill>
              <a:prstDash val="solid"/>
              <a:miter/>
            </a:ln>
          </p:spPr>
          <p:txBody>
            <a:bodyPr rtlCol="0" anchor="ctr"/>
            <a:lstStyle/>
            <a:p>
              <a:endParaRPr lang="en-IL"/>
            </a:p>
          </p:txBody>
        </p:sp>
        <p:sp>
          <p:nvSpPr>
            <p:cNvPr id="272" name="גרפיקה 269">
              <a:extLst>
                <a:ext uri="{FF2B5EF4-FFF2-40B4-BE49-F238E27FC236}">
                  <a16:creationId xmlns:a16="http://schemas.microsoft.com/office/drawing/2014/main" id="{E09462C7-66F5-4756-8846-C32EEC798C17}"/>
                </a:ext>
              </a:extLst>
            </p:cNvPr>
            <p:cNvSpPr/>
            <p:nvPr/>
          </p:nvSpPr>
          <p:spPr>
            <a:xfrm>
              <a:off x="673113" y="1421322"/>
              <a:ext cx="214008" cy="107004"/>
            </a:xfrm>
            <a:custGeom>
              <a:avLst/>
              <a:gdLst>
                <a:gd name="connsiteX0" fmla="*/ 214009 w 214008"/>
                <a:gd name="connsiteY0" fmla="*/ 0 h 107004"/>
                <a:gd name="connsiteX1" fmla="*/ 0 w 214008"/>
                <a:gd name="connsiteY1" fmla="*/ 107004 h 107004"/>
              </a:gdLst>
              <a:ahLst/>
              <a:cxnLst>
                <a:cxn ang="0">
                  <a:pos x="connsiteX0" y="connsiteY0"/>
                </a:cxn>
                <a:cxn ang="0">
                  <a:pos x="connsiteX1" y="connsiteY1"/>
                </a:cxn>
              </a:cxnLst>
              <a:rect l="l" t="t" r="r" b="b"/>
              <a:pathLst>
                <a:path w="214008" h="107004">
                  <a:moveTo>
                    <a:pt x="214009" y="0"/>
                  </a:moveTo>
                  <a:lnTo>
                    <a:pt x="0" y="107004"/>
                  </a:lnTo>
                </a:path>
              </a:pathLst>
            </a:custGeom>
            <a:ln w="38004" cap="flat">
              <a:solidFill>
                <a:schemeClr val="bg2"/>
              </a:solidFill>
              <a:prstDash val="solid"/>
              <a:miter/>
            </a:ln>
          </p:spPr>
          <p:txBody>
            <a:bodyPr rtlCol="0" anchor="ctr"/>
            <a:lstStyle/>
            <a:p>
              <a:endParaRPr lang="en-IL"/>
            </a:p>
          </p:txBody>
        </p:sp>
        <p:sp>
          <p:nvSpPr>
            <p:cNvPr id="273" name="גרפיקה 269">
              <a:extLst>
                <a:ext uri="{FF2B5EF4-FFF2-40B4-BE49-F238E27FC236}">
                  <a16:creationId xmlns:a16="http://schemas.microsoft.com/office/drawing/2014/main" id="{E09462C7-66F5-4756-8846-C32EEC798C17}"/>
                </a:ext>
              </a:extLst>
            </p:cNvPr>
            <p:cNvSpPr/>
            <p:nvPr/>
          </p:nvSpPr>
          <p:spPr>
            <a:xfrm>
              <a:off x="734258" y="1375463"/>
              <a:ext cx="91718" cy="198722"/>
            </a:xfrm>
            <a:custGeom>
              <a:avLst/>
              <a:gdLst>
                <a:gd name="connsiteX0" fmla="*/ 0 w 91718"/>
                <a:gd name="connsiteY0" fmla="*/ 0 h 198722"/>
                <a:gd name="connsiteX1" fmla="*/ 91718 w 91718"/>
                <a:gd name="connsiteY1" fmla="*/ 198722 h 198722"/>
              </a:gdLst>
              <a:ahLst/>
              <a:cxnLst>
                <a:cxn ang="0">
                  <a:pos x="connsiteX0" y="connsiteY0"/>
                </a:cxn>
                <a:cxn ang="0">
                  <a:pos x="connsiteX1" y="connsiteY1"/>
                </a:cxn>
              </a:cxnLst>
              <a:rect l="l" t="t" r="r" b="b"/>
              <a:pathLst>
                <a:path w="91718" h="198722">
                  <a:moveTo>
                    <a:pt x="0" y="0"/>
                  </a:moveTo>
                  <a:lnTo>
                    <a:pt x="91718" y="198722"/>
                  </a:lnTo>
                </a:path>
              </a:pathLst>
            </a:custGeom>
            <a:ln w="38004" cap="flat">
              <a:solidFill>
                <a:schemeClr val="bg2"/>
              </a:solidFill>
              <a:prstDash val="solid"/>
              <a:miter/>
            </a:ln>
          </p:spPr>
          <p:txBody>
            <a:bodyPr rtlCol="0" anchor="ctr"/>
            <a:lstStyle/>
            <a:p>
              <a:endParaRPr lang="en-IL"/>
            </a:p>
          </p:txBody>
        </p:sp>
        <p:sp>
          <p:nvSpPr>
            <p:cNvPr id="274" name="גרפיקה 269">
              <a:extLst>
                <a:ext uri="{FF2B5EF4-FFF2-40B4-BE49-F238E27FC236}">
                  <a16:creationId xmlns:a16="http://schemas.microsoft.com/office/drawing/2014/main" id="{E09462C7-66F5-4756-8846-C32EEC798C17}"/>
                </a:ext>
              </a:extLst>
            </p:cNvPr>
            <p:cNvSpPr/>
            <p:nvPr/>
          </p:nvSpPr>
          <p:spPr>
            <a:xfrm>
              <a:off x="923414" y="1187811"/>
              <a:ext cx="408170" cy="408170"/>
            </a:xfrm>
            <a:custGeom>
              <a:avLst/>
              <a:gdLst>
                <a:gd name="connsiteX0" fmla="*/ 352745 w 408170"/>
                <a:gd name="connsiteY0" fmla="*/ 363445 h 408170"/>
                <a:gd name="connsiteX1" fmla="*/ 124978 w 408170"/>
                <a:gd name="connsiteY1" fmla="*/ 407011 h 408170"/>
                <a:gd name="connsiteX2" fmla="*/ 44725 w 408170"/>
                <a:gd name="connsiteY2" fmla="*/ 352745 h 408170"/>
                <a:gd name="connsiteX3" fmla="*/ 1159 w 408170"/>
                <a:gd name="connsiteY3" fmla="*/ 124978 h 408170"/>
                <a:gd name="connsiteX4" fmla="*/ 55426 w 408170"/>
                <a:gd name="connsiteY4" fmla="*/ 44725 h 408170"/>
                <a:gd name="connsiteX5" fmla="*/ 283192 w 408170"/>
                <a:gd name="connsiteY5" fmla="*/ 1159 h 408170"/>
                <a:gd name="connsiteX6" fmla="*/ 363445 w 408170"/>
                <a:gd name="connsiteY6" fmla="*/ 55426 h 408170"/>
                <a:gd name="connsiteX7" fmla="*/ 407012 w 408170"/>
                <a:gd name="connsiteY7" fmla="*/ 283192 h 408170"/>
                <a:gd name="connsiteX8" fmla="*/ 352745 w 408170"/>
                <a:gd name="connsiteY8" fmla="*/ 363445 h 4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170" h="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w="30403" cap="flat">
              <a:solidFill>
                <a:schemeClr val="bg2"/>
              </a:solidFill>
              <a:prstDash val="solid"/>
              <a:miter/>
            </a:ln>
          </p:spPr>
          <p:txBody>
            <a:bodyPr rtlCol="0" anchor="ctr"/>
            <a:lstStyle/>
            <a:p>
              <a:endParaRPr lang="en-IL" dirty="0"/>
            </a:p>
          </p:txBody>
        </p:sp>
        <p:sp>
          <p:nvSpPr>
            <p:cNvPr id="275" name="גרפיקה 269">
              <a:extLst>
                <a:ext uri="{FF2B5EF4-FFF2-40B4-BE49-F238E27FC236}">
                  <a16:creationId xmlns:a16="http://schemas.microsoft.com/office/drawing/2014/main" id="{E09462C7-66F5-4756-8846-C32EEC798C17}"/>
                </a:ext>
              </a:extLst>
            </p:cNvPr>
            <p:cNvSpPr/>
            <p:nvPr/>
          </p:nvSpPr>
          <p:spPr>
            <a:xfrm>
              <a:off x="995655" y="1159162"/>
              <a:ext cx="327892" cy="346235"/>
            </a:xfrm>
            <a:custGeom>
              <a:avLst/>
              <a:gdLst>
                <a:gd name="connsiteX0" fmla="*/ 95540 w 327892"/>
                <a:gd name="connsiteY0" fmla="*/ 346235 h 346235"/>
                <a:gd name="connsiteX1" fmla="*/ 49681 w 327892"/>
                <a:gd name="connsiteY1" fmla="*/ 329420 h 346235"/>
                <a:gd name="connsiteX2" fmla="*/ 0 w 327892"/>
                <a:gd name="connsiteY2" fmla="*/ 288147 h 346235"/>
                <a:gd name="connsiteX3" fmla="*/ 24458 w 327892"/>
                <a:gd name="connsiteY3" fmla="*/ 259103 h 346235"/>
                <a:gd name="connsiteX4" fmla="*/ 74139 w 327892"/>
                <a:gd name="connsiteY4" fmla="*/ 300376 h 346235"/>
                <a:gd name="connsiteX5" fmla="*/ 101654 w 327892"/>
                <a:gd name="connsiteY5" fmla="*/ 308020 h 346235"/>
                <a:gd name="connsiteX6" fmla="*/ 125348 w 327892"/>
                <a:gd name="connsiteY6" fmla="*/ 291969 h 346235"/>
                <a:gd name="connsiteX7" fmla="*/ 295026 w 327892"/>
                <a:gd name="connsiteY7" fmla="*/ 0 h 346235"/>
                <a:gd name="connsiteX8" fmla="*/ 327892 w 327892"/>
                <a:gd name="connsiteY8" fmla="*/ 19108 h 346235"/>
                <a:gd name="connsiteX9" fmla="*/ 157449 w 327892"/>
                <a:gd name="connsiteY9" fmla="*/ 310313 h 346235"/>
                <a:gd name="connsiteX10" fmla="*/ 107769 w 327892"/>
                <a:gd name="connsiteY10" fmla="*/ 344707 h 346235"/>
                <a:gd name="connsiteX11" fmla="*/ 95540 w 327892"/>
                <a:gd name="connsiteY11" fmla="*/ 346235 h 34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892" h="346235">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bg2"/>
            </a:solidFill>
            <a:ln w="7601" cap="flat">
              <a:solidFill>
                <a:schemeClr val="bg2"/>
              </a:solidFill>
              <a:prstDash val="solid"/>
              <a:miter/>
            </a:ln>
          </p:spPr>
          <p:txBody>
            <a:bodyPr rtlCol="0" anchor="ctr"/>
            <a:lstStyle/>
            <a:p>
              <a:endParaRPr lang="en-IL"/>
            </a:p>
          </p:txBody>
        </p:sp>
      </p:grpSp>
      <p:grpSp>
        <p:nvGrpSpPr>
          <p:cNvPr id="283" name="קבוצה 282">
            <a:extLst>
              <a:ext uri="{FF2B5EF4-FFF2-40B4-BE49-F238E27FC236}">
                <a16:creationId xmlns:a16="http://schemas.microsoft.com/office/drawing/2014/main" id="{D0FF2573-E58E-4DA2-8E1D-61F290116CA3}"/>
              </a:ext>
            </a:extLst>
          </p:cNvPr>
          <p:cNvGrpSpPr/>
          <p:nvPr/>
        </p:nvGrpSpPr>
        <p:grpSpPr>
          <a:xfrm>
            <a:off x="7781568" y="2179054"/>
            <a:ext cx="591580" cy="500017"/>
            <a:chOff x="7781568" y="2201176"/>
            <a:chExt cx="591580" cy="500017"/>
          </a:xfrm>
        </p:grpSpPr>
        <p:sp>
          <p:nvSpPr>
            <p:cNvPr id="279" name="גרפיקה 277">
              <a:extLst>
                <a:ext uri="{FF2B5EF4-FFF2-40B4-BE49-F238E27FC236}">
                  <a16:creationId xmlns:a16="http://schemas.microsoft.com/office/drawing/2014/main" id="{77683D71-A5EE-4511-A88D-E6BE09E524B2}"/>
                </a:ext>
              </a:extLst>
            </p:cNvPr>
            <p:cNvSpPr/>
            <p:nvPr/>
          </p:nvSpPr>
          <p:spPr>
            <a:xfrm>
              <a:off x="7781568" y="2201176"/>
              <a:ext cx="591580" cy="500017"/>
            </a:xfrm>
            <a:custGeom>
              <a:avLst/>
              <a:gdLst>
                <a:gd name="connsiteX0" fmla="*/ 557390 w 591580"/>
                <a:gd name="connsiteY0" fmla="*/ 71576 h 500017"/>
                <a:gd name="connsiteX1" fmla="*/ 214119 w 591580"/>
                <a:gd name="connsiteY1" fmla="*/ 883 h 500017"/>
                <a:gd name="connsiteX2" fmla="*/ 163138 w 591580"/>
                <a:gd name="connsiteY2" fmla="*/ 34190 h 500017"/>
                <a:gd name="connsiteX3" fmla="*/ 102641 w 591580"/>
                <a:gd name="connsiteY3" fmla="*/ 329879 h 500017"/>
                <a:gd name="connsiteX4" fmla="*/ 0 w 591580"/>
                <a:gd name="connsiteY4" fmla="*/ 402611 h 500017"/>
                <a:gd name="connsiteX5" fmla="*/ 126432 w 591580"/>
                <a:gd name="connsiteY5" fmla="*/ 428442 h 500017"/>
                <a:gd name="connsiteX6" fmla="*/ 168576 w 591580"/>
                <a:gd name="connsiteY6" fmla="*/ 437278 h 500017"/>
                <a:gd name="connsiteX7" fmla="*/ 469703 w 591580"/>
                <a:gd name="connsiteY7" fmla="*/ 499135 h 500017"/>
                <a:gd name="connsiteX8" fmla="*/ 520684 w 591580"/>
                <a:gd name="connsiteY8" fmla="*/ 465828 h 500017"/>
                <a:gd name="connsiteX9" fmla="*/ 590697 w 591580"/>
                <a:gd name="connsiteY9" fmla="*/ 122557 h 500017"/>
                <a:gd name="connsiteX10" fmla="*/ 557390 w 591580"/>
                <a:gd name="connsiteY10" fmla="*/ 71576 h 50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1580" h="500017">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w="27156" cap="flat">
              <a:solidFill>
                <a:schemeClr val="bg2"/>
              </a:solidFill>
              <a:prstDash val="solid"/>
              <a:miter/>
            </a:ln>
          </p:spPr>
          <p:txBody>
            <a:bodyPr rtlCol="0" anchor="ctr"/>
            <a:lstStyle/>
            <a:p>
              <a:endParaRPr lang="en-IL"/>
            </a:p>
          </p:txBody>
        </p:sp>
        <p:grpSp>
          <p:nvGrpSpPr>
            <p:cNvPr id="280" name="גרפיקה 277">
              <a:extLst>
                <a:ext uri="{FF2B5EF4-FFF2-40B4-BE49-F238E27FC236}">
                  <a16:creationId xmlns:a16="http://schemas.microsoft.com/office/drawing/2014/main" id="{3E948A90-BC3F-417D-B62E-F211E5090C75}"/>
                </a:ext>
              </a:extLst>
            </p:cNvPr>
            <p:cNvGrpSpPr/>
            <p:nvPr/>
          </p:nvGrpSpPr>
          <p:grpSpPr>
            <a:xfrm>
              <a:off x="7980053" y="2292465"/>
              <a:ext cx="286172" cy="312002"/>
              <a:chOff x="7980053" y="2292465"/>
              <a:chExt cx="286172" cy="312002"/>
            </a:xfrm>
          </p:grpSpPr>
          <p:sp>
            <p:nvSpPr>
              <p:cNvPr id="281" name="גרפיקה 277">
                <a:extLst>
                  <a:ext uri="{FF2B5EF4-FFF2-40B4-BE49-F238E27FC236}">
                    <a16:creationId xmlns:a16="http://schemas.microsoft.com/office/drawing/2014/main" id="{C7159445-98EB-4C4C-81F6-7428EB0EE431}"/>
                  </a:ext>
                </a:extLst>
              </p:cNvPr>
              <p:cNvSpPr/>
              <p:nvPr/>
            </p:nvSpPr>
            <p:spPr>
              <a:xfrm>
                <a:off x="7999086" y="2310818"/>
                <a:ext cx="250145" cy="274616"/>
              </a:xfrm>
              <a:custGeom>
                <a:avLst/>
                <a:gdLst>
                  <a:gd name="connsiteX0" fmla="*/ 149544 w 250145"/>
                  <a:gd name="connsiteY0" fmla="*/ 258982 h 274616"/>
                  <a:gd name="connsiteX1" fmla="*/ 99243 w 250145"/>
                  <a:gd name="connsiteY1" fmla="*/ 143426 h 274616"/>
                  <a:gd name="connsiteX2" fmla="*/ 89726 w 250145"/>
                  <a:gd name="connsiteY2" fmla="*/ 162459 h 274616"/>
                  <a:gd name="connsiteX3" fmla="*/ 63896 w 250145"/>
                  <a:gd name="connsiteY3" fmla="*/ 241309 h 274616"/>
                  <a:gd name="connsiteX4" fmla="*/ 0 w 250145"/>
                  <a:gd name="connsiteY4" fmla="*/ 228394 h 274616"/>
                  <a:gd name="connsiteX5" fmla="*/ 27190 w 250145"/>
                  <a:gd name="connsiteY5" fmla="*/ 146825 h 274616"/>
                  <a:gd name="connsiteX6" fmla="*/ 74092 w 250145"/>
                  <a:gd name="connsiteY6" fmla="*/ 86327 h 274616"/>
                  <a:gd name="connsiteX7" fmla="*/ 36026 w 250145"/>
                  <a:gd name="connsiteY7" fmla="*/ 0 h 274616"/>
                  <a:gd name="connsiteX8" fmla="*/ 112837 w 250145"/>
                  <a:gd name="connsiteY8" fmla="*/ 15634 h 274616"/>
                  <a:gd name="connsiteX9" fmla="*/ 154982 w 250145"/>
                  <a:gd name="connsiteY9" fmla="*/ 110798 h 274616"/>
                  <a:gd name="connsiteX10" fmla="*/ 157701 w 250145"/>
                  <a:gd name="connsiteY10" fmla="*/ 108079 h 274616"/>
                  <a:gd name="connsiteX11" fmla="*/ 169256 w 250145"/>
                  <a:gd name="connsiteY11" fmla="*/ 81569 h 274616"/>
                  <a:gd name="connsiteX12" fmla="*/ 186250 w 250145"/>
                  <a:gd name="connsiteY12" fmla="*/ 31268 h 274616"/>
                  <a:gd name="connsiteX13" fmla="*/ 250146 w 250145"/>
                  <a:gd name="connsiteY13" fmla="*/ 44183 h 274616"/>
                  <a:gd name="connsiteX14" fmla="*/ 232472 w 250145"/>
                  <a:gd name="connsiteY14" fmla="*/ 98563 h 274616"/>
                  <a:gd name="connsiteX15" fmla="*/ 209361 w 250145"/>
                  <a:gd name="connsiteY15" fmla="*/ 144106 h 274616"/>
                  <a:gd name="connsiteX16" fmla="*/ 179452 w 250145"/>
                  <a:gd name="connsiteY16" fmla="*/ 166537 h 274616"/>
                  <a:gd name="connsiteX17" fmla="*/ 227034 w 250145"/>
                  <a:gd name="connsiteY17" fmla="*/ 274616 h 274616"/>
                  <a:gd name="connsiteX18" fmla="*/ 149544 w 250145"/>
                  <a:gd name="connsiteY18" fmla="*/ 258982 h 27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45" h="274616">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w="6789" cap="flat">
                <a:solidFill>
                  <a:schemeClr val="bg2"/>
                </a:solidFill>
                <a:prstDash val="solid"/>
                <a:miter/>
              </a:ln>
            </p:spPr>
            <p:txBody>
              <a:bodyPr rtlCol="0" anchor="ctr"/>
              <a:lstStyle/>
              <a:p>
                <a:endParaRPr lang="en-IL"/>
              </a:p>
            </p:txBody>
          </p:sp>
          <p:sp>
            <p:nvSpPr>
              <p:cNvPr id="282" name="גרפיקה 277">
                <a:extLst>
                  <a:ext uri="{FF2B5EF4-FFF2-40B4-BE49-F238E27FC236}">
                    <a16:creationId xmlns:a16="http://schemas.microsoft.com/office/drawing/2014/main" id="{00E718C0-3789-46B6-B451-3921FA586D85}"/>
                  </a:ext>
                </a:extLst>
              </p:cNvPr>
              <p:cNvSpPr/>
              <p:nvPr/>
            </p:nvSpPr>
            <p:spPr>
              <a:xfrm>
                <a:off x="7980053" y="2292465"/>
                <a:ext cx="286172" cy="312002"/>
              </a:xfrm>
              <a:custGeom>
                <a:avLst/>
                <a:gdLst>
                  <a:gd name="connsiteX0" fmla="*/ 76811 w 286172"/>
                  <a:gd name="connsiteY0" fmla="*/ 36706 h 312002"/>
                  <a:gd name="connsiteX1" fmla="*/ 120994 w 286172"/>
                  <a:gd name="connsiteY1" fmla="*/ 45543 h 312002"/>
                  <a:gd name="connsiteX2" fmla="*/ 166537 w 286172"/>
                  <a:gd name="connsiteY2" fmla="*/ 148184 h 312002"/>
                  <a:gd name="connsiteX3" fmla="*/ 186250 w 286172"/>
                  <a:gd name="connsiteY3" fmla="*/ 133909 h 312002"/>
                  <a:gd name="connsiteX4" fmla="*/ 199845 w 286172"/>
                  <a:gd name="connsiteY4" fmla="*/ 103321 h 312002"/>
                  <a:gd name="connsiteX5" fmla="*/ 212760 w 286172"/>
                  <a:gd name="connsiteY5" fmla="*/ 63896 h 312002"/>
                  <a:gd name="connsiteX6" fmla="*/ 250146 w 286172"/>
                  <a:gd name="connsiteY6" fmla="*/ 71373 h 312002"/>
                  <a:gd name="connsiteX7" fmla="*/ 237910 w 286172"/>
                  <a:gd name="connsiteY7" fmla="*/ 112837 h 312002"/>
                  <a:gd name="connsiteX8" fmla="*/ 216838 w 286172"/>
                  <a:gd name="connsiteY8" fmla="*/ 153622 h 312002"/>
                  <a:gd name="connsiteX9" fmla="*/ 179452 w 286172"/>
                  <a:gd name="connsiteY9" fmla="*/ 177413 h 312002"/>
                  <a:gd name="connsiteX10" fmla="*/ 222276 w 286172"/>
                  <a:gd name="connsiteY10" fmla="*/ 273937 h 312002"/>
                  <a:gd name="connsiteX11" fmla="*/ 178093 w 286172"/>
                  <a:gd name="connsiteY11" fmla="*/ 265100 h 312002"/>
                  <a:gd name="connsiteX12" fmla="*/ 123713 w 286172"/>
                  <a:gd name="connsiteY12" fmla="*/ 141387 h 312002"/>
                  <a:gd name="connsiteX13" fmla="*/ 95164 w 286172"/>
                  <a:gd name="connsiteY13" fmla="*/ 176054 h 312002"/>
                  <a:gd name="connsiteX14" fmla="*/ 72733 w 286172"/>
                  <a:gd name="connsiteY14" fmla="*/ 243348 h 312002"/>
                  <a:gd name="connsiteX15" fmla="*/ 35347 w 286172"/>
                  <a:gd name="connsiteY15" fmla="*/ 235871 h 312002"/>
                  <a:gd name="connsiteX16" fmla="*/ 57778 w 286172"/>
                  <a:gd name="connsiteY16" fmla="*/ 168576 h 312002"/>
                  <a:gd name="connsiteX17" fmla="*/ 110118 w 286172"/>
                  <a:gd name="connsiteY17" fmla="*/ 111478 h 312002"/>
                  <a:gd name="connsiteX18" fmla="*/ 76811 w 286172"/>
                  <a:gd name="connsiteY18" fmla="*/ 36706 h 312002"/>
                  <a:gd name="connsiteX19" fmla="*/ 31268 w 286172"/>
                  <a:gd name="connsiteY19" fmla="*/ 0 h 312002"/>
                  <a:gd name="connsiteX20" fmla="*/ 52340 w 286172"/>
                  <a:gd name="connsiteY20" fmla="*/ 48262 h 312002"/>
                  <a:gd name="connsiteX21" fmla="*/ 74772 w 286172"/>
                  <a:gd name="connsiteY21" fmla="*/ 99243 h 312002"/>
                  <a:gd name="connsiteX22" fmla="*/ 31948 w 286172"/>
                  <a:gd name="connsiteY22" fmla="*/ 161099 h 312002"/>
                  <a:gd name="connsiteX23" fmla="*/ 9516 w 286172"/>
                  <a:gd name="connsiteY23" fmla="*/ 228394 h 312002"/>
                  <a:gd name="connsiteX24" fmla="*/ 0 w 286172"/>
                  <a:gd name="connsiteY24" fmla="*/ 257623 h 312002"/>
                  <a:gd name="connsiteX25" fmla="*/ 29909 w 286172"/>
                  <a:gd name="connsiteY25" fmla="*/ 263741 h 312002"/>
                  <a:gd name="connsiteX26" fmla="*/ 67295 w 286172"/>
                  <a:gd name="connsiteY26" fmla="*/ 271218 h 312002"/>
                  <a:gd name="connsiteX27" fmla="*/ 91086 w 286172"/>
                  <a:gd name="connsiteY27" fmla="*/ 275976 h 312002"/>
                  <a:gd name="connsiteX28" fmla="*/ 98563 w 286172"/>
                  <a:gd name="connsiteY28" fmla="*/ 252865 h 312002"/>
                  <a:gd name="connsiteX29" fmla="*/ 117596 w 286172"/>
                  <a:gd name="connsiteY29" fmla="*/ 195766 h 312002"/>
                  <a:gd name="connsiteX30" fmla="*/ 152942 w 286172"/>
                  <a:gd name="connsiteY30" fmla="*/ 276656 h 312002"/>
                  <a:gd name="connsiteX31" fmla="*/ 158380 w 286172"/>
                  <a:gd name="connsiteY31" fmla="*/ 289571 h 312002"/>
                  <a:gd name="connsiteX32" fmla="*/ 171975 w 286172"/>
                  <a:gd name="connsiteY32" fmla="*/ 292290 h 312002"/>
                  <a:gd name="connsiteX33" fmla="*/ 216158 w 286172"/>
                  <a:gd name="connsiteY33" fmla="*/ 301126 h 312002"/>
                  <a:gd name="connsiteX34" fmla="*/ 267819 w 286172"/>
                  <a:gd name="connsiteY34" fmla="*/ 312002 h 312002"/>
                  <a:gd name="connsiteX35" fmla="*/ 246747 w 286172"/>
                  <a:gd name="connsiteY35" fmla="*/ 263741 h 312002"/>
                  <a:gd name="connsiteX36" fmla="*/ 214799 w 286172"/>
                  <a:gd name="connsiteY36" fmla="*/ 191008 h 312002"/>
                  <a:gd name="connsiteX37" fmla="*/ 237910 w 286172"/>
                  <a:gd name="connsiteY37" fmla="*/ 171295 h 312002"/>
                  <a:gd name="connsiteX38" fmla="*/ 263741 w 286172"/>
                  <a:gd name="connsiteY38" fmla="*/ 121674 h 312002"/>
                  <a:gd name="connsiteX39" fmla="*/ 276656 w 286172"/>
                  <a:gd name="connsiteY39" fmla="*/ 81569 h 312002"/>
                  <a:gd name="connsiteX40" fmla="*/ 286172 w 286172"/>
                  <a:gd name="connsiteY40" fmla="*/ 53020 h 312002"/>
                  <a:gd name="connsiteX41" fmla="*/ 256263 w 286172"/>
                  <a:gd name="connsiteY41" fmla="*/ 46902 h 312002"/>
                  <a:gd name="connsiteX42" fmla="*/ 218877 w 286172"/>
                  <a:gd name="connsiteY42" fmla="*/ 38066 h 312002"/>
                  <a:gd name="connsiteX43" fmla="*/ 195086 w 286172"/>
                  <a:gd name="connsiteY43" fmla="*/ 33307 h 312002"/>
                  <a:gd name="connsiteX44" fmla="*/ 187609 w 286172"/>
                  <a:gd name="connsiteY44" fmla="*/ 56419 h 312002"/>
                  <a:gd name="connsiteX45" fmla="*/ 174694 w 286172"/>
                  <a:gd name="connsiteY45" fmla="*/ 95844 h 312002"/>
                  <a:gd name="connsiteX46" fmla="*/ 174014 w 286172"/>
                  <a:gd name="connsiteY46" fmla="*/ 97883 h 312002"/>
                  <a:gd name="connsiteX47" fmla="*/ 146145 w 286172"/>
                  <a:gd name="connsiteY47" fmla="*/ 35347 h 312002"/>
                  <a:gd name="connsiteX48" fmla="*/ 140707 w 286172"/>
                  <a:gd name="connsiteY48" fmla="*/ 22432 h 312002"/>
                  <a:gd name="connsiteX49" fmla="*/ 127112 w 286172"/>
                  <a:gd name="connsiteY49" fmla="*/ 19713 h 312002"/>
                  <a:gd name="connsiteX50" fmla="*/ 82929 w 286172"/>
                  <a:gd name="connsiteY50" fmla="*/ 10876 h 312002"/>
                  <a:gd name="connsiteX51" fmla="*/ 31268 w 286172"/>
                  <a:gd name="connsiteY51" fmla="*/ 0 h 312002"/>
                  <a:gd name="connsiteX52" fmla="*/ 31268 w 286172"/>
                  <a:gd name="connsiteY52" fmla="*/ 0 h 3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6172" h="31200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bg2"/>
              </a:solidFill>
              <a:ln w="6789" cap="flat">
                <a:noFill/>
                <a:prstDash val="solid"/>
                <a:miter/>
              </a:ln>
            </p:spPr>
            <p:txBody>
              <a:bodyPr rtlCol="0" anchor="ctr"/>
              <a:lstStyle/>
              <a:p>
                <a:endParaRPr lang="en-IL"/>
              </a:p>
            </p:txBody>
          </p:sp>
        </p:grpSp>
      </p:grpSp>
      <p:sp>
        <p:nvSpPr>
          <p:cNvPr id="286" name="גרפיקה 284">
            <a:extLst>
              <a:ext uri="{FF2B5EF4-FFF2-40B4-BE49-F238E27FC236}">
                <a16:creationId xmlns:a16="http://schemas.microsoft.com/office/drawing/2014/main" id="{1728541B-1E98-4782-815C-6A427DDF6BA4}"/>
              </a:ext>
            </a:extLst>
          </p:cNvPr>
          <p:cNvSpPr/>
          <p:nvPr/>
        </p:nvSpPr>
        <p:spPr>
          <a:xfrm>
            <a:off x="6880891" y="2186391"/>
            <a:ext cx="470829" cy="639088"/>
          </a:xfrm>
          <a:custGeom>
            <a:avLst/>
            <a:gdLst>
              <a:gd name="connsiteX0" fmla="*/ 212330 w 470829"/>
              <a:gd name="connsiteY0" fmla="*/ 384936 h 639088"/>
              <a:gd name="connsiteX1" fmla="*/ 215063 w 470829"/>
              <a:gd name="connsiteY1" fmla="*/ 393136 h 639088"/>
              <a:gd name="connsiteX2" fmla="*/ 296377 w 470829"/>
              <a:gd name="connsiteY2" fmla="*/ 568064 h 639088"/>
              <a:gd name="connsiteX3" fmla="*/ 275194 w 470829"/>
              <a:gd name="connsiteY3" fmla="*/ 628195 h 639088"/>
              <a:gd name="connsiteX4" fmla="*/ 231463 w 470829"/>
              <a:gd name="connsiteY4" fmla="*/ 614529 h 639088"/>
              <a:gd name="connsiteX5" fmla="*/ 199347 w 470829"/>
              <a:gd name="connsiteY5" fmla="*/ 548931 h 639088"/>
              <a:gd name="connsiteX6" fmla="*/ 149465 w 470829"/>
              <a:gd name="connsiteY6" fmla="*/ 439601 h 639088"/>
              <a:gd name="connsiteX7" fmla="*/ 146049 w 470829"/>
              <a:gd name="connsiteY7" fmla="*/ 433451 h 639088"/>
              <a:gd name="connsiteX8" fmla="*/ 125549 w 470829"/>
              <a:gd name="connsiteY8" fmla="*/ 480600 h 639088"/>
              <a:gd name="connsiteX9" fmla="*/ 76351 w 470829"/>
              <a:gd name="connsiteY9" fmla="*/ 611796 h 639088"/>
              <a:gd name="connsiteX10" fmla="*/ 58585 w 470829"/>
              <a:gd name="connsiteY10" fmla="*/ 635028 h 639088"/>
              <a:gd name="connsiteX11" fmla="*/ 16903 w 470829"/>
              <a:gd name="connsiteY11" fmla="*/ 628878 h 639088"/>
              <a:gd name="connsiteX12" fmla="*/ 1187 w 470829"/>
              <a:gd name="connsiteY12" fmla="*/ 589930 h 639088"/>
              <a:gd name="connsiteX13" fmla="*/ 20319 w 470829"/>
              <a:gd name="connsiteY13" fmla="*/ 531848 h 639088"/>
              <a:gd name="connsiteX14" fmla="*/ 99584 w 470829"/>
              <a:gd name="connsiteY14" fmla="*/ 346671 h 639088"/>
              <a:gd name="connsiteX15" fmla="*/ 128283 w 470829"/>
              <a:gd name="connsiteY15" fmla="*/ 281073 h 639088"/>
              <a:gd name="connsiteX16" fmla="*/ 196614 w 470829"/>
              <a:gd name="connsiteY16" fmla="*/ 155344 h 639088"/>
              <a:gd name="connsiteX17" fmla="*/ 255378 w 470829"/>
              <a:gd name="connsiteY17" fmla="*/ 78129 h 639088"/>
              <a:gd name="connsiteX18" fmla="*/ 405707 w 470829"/>
              <a:gd name="connsiteY18" fmla="*/ 3648 h 639088"/>
              <a:gd name="connsiteX19" fmla="*/ 430989 w 470829"/>
              <a:gd name="connsiteY19" fmla="*/ 232 h 639088"/>
              <a:gd name="connsiteX20" fmla="*/ 469938 w 470829"/>
              <a:gd name="connsiteY20" fmla="*/ 42597 h 639088"/>
              <a:gd name="connsiteX21" fmla="*/ 450805 w 470829"/>
              <a:gd name="connsiteY21" fmla="*/ 61047 h 639088"/>
              <a:gd name="connsiteX22" fmla="*/ 400240 w 470829"/>
              <a:gd name="connsiteY22" fmla="*/ 69930 h 639088"/>
              <a:gd name="connsiteX23" fmla="*/ 293644 w 470829"/>
              <a:gd name="connsiteY23" fmla="*/ 129378 h 639088"/>
              <a:gd name="connsiteX24" fmla="*/ 267678 w 470829"/>
              <a:gd name="connsiteY24" fmla="*/ 161493 h 639088"/>
              <a:gd name="connsiteX25" fmla="*/ 289544 w 470829"/>
              <a:gd name="connsiteY25" fmla="*/ 181993 h 639088"/>
              <a:gd name="connsiteX26" fmla="*/ 307310 w 470829"/>
              <a:gd name="connsiteY26" fmla="*/ 207275 h 639088"/>
              <a:gd name="connsiteX27" fmla="*/ 313460 w 470829"/>
              <a:gd name="connsiteY27" fmla="*/ 214792 h 639088"/>
              <a:gd name="connsiteX28" fmla="*/ 365391 w 470829"/>
              <a:gd name="connsiteY28" fmla="*/ 283806 h 639088"/>
              <a:gd name="connsiteX29" fmla="*/ 377008 w 470829"/>
              <a:gd name="connsiteY29" fmla="*/ 321388 h 639088"/>
              <a:gd name="connsiteX30" fmla="*/ 348309 w 470829"/>
              <a:gd name="connsiteY30" fmla="*/ 361704 h 639088"/>
              <a:gd name="connsiteX31" fmla="*/ 232829 w 470829"/>
              <a:gd name="connsiteY31" fmla="*/ 382886 h 639088"/>
              <a:gd name="connsiteX32" fmla="*/ 212330 w 470829"/>
              <a:gd name="connsiteY32" fmla="*/ 384936 h 639088"/>
              <a:gd name="connsiteX33" fmla="*/ 244445 w 470829"/>
              <a:gd name="connsiteY33" fmla="*/ 315238 h 639088"/>
              <a:gd name="connsiteX34" fmla="*/ 245812 w 470829"/>
              <a:gd name="connsiteY34" fmla="*/ 316605 h 639088"/>
              <a:gd name="connsiteX35" fmla="*/ 306627 w 470829"/>
              <a:gd name="connsiteY35" fmla="*/ 304989 h 639088"/>
              <a:gd name="connsiteX36" fmla="*/ 279294 w 470829"/>
              <a:gd name="connsiteY36" fmla="*/ 268773 h 639088"/>
              <a:gd name="connsiteX37" fmla="*/ 244445 w 470829"/>
              <a:gd name="connsiteY37" fmla="*/ 315238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0829" h="639088">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w="27140" cap="flat">
            <a:solidFill>
              <a:schemeClr val="bg2"/>
            </a:solidFill>
            <a:prstDash val="solid"/>
            <a:miter/>
          </a:ln>
        </p:spPr>
        <p:txBody>
          <a:bodyPr rtlCol="0" anchor="ctr"/>
          <a:lstStyle/>
          <a:p>
            <a:endParaRPr lang="en-IL" dirty="0"/>
          </a:p>
        </p:txBody>
      </p:sp>
      <p:sp>
        <p:nvSpPr>
          <p:cNvPr id="287" name="גרפיקה 284">
            <a:extLst>
              <a:ext uri="{FF2B5EF4-FFF2-40B4-BE49-F238E27FC236}">
                <a16:creationId xmlns:a16="http://schemas.microsoft.com/office/drawing/2014/main" id="{1728541B-1E98-4782-815C-6A427DDF6BA4}"/>
              </a:ext>
            </a:extLst>
          </p:cNvPr>
          <p:cNvSpPr/>
          <p:nvPr/>
        </p:nvSpPr>
        <p:spPr>
          <a:xfrm>
            <a:off x="7194295" y="2293888"/>
            <a:ext cx="108033" cy="108675"/>
          </a:xfrm>
          <a:custGeom>
            <a:avLst/>
            <a:gdLst>
              <a:gd name="connsiteX0" fmla="*/ 52671 w 108033"/>
              <a:gd name="connsiteY0" fmla="*/ 14 h 108675"/>
              <a:gd name="connsiteX1" fmla="*/ 108019 w 108033"/>
              <a:gd name="connsiteY1" fmla="*/ 53313 h 108675"/>
              <a:gd name="connsiteX2" fmla="*/ 54721 w 108033"/>
              <a:gd name="connsiteY2" fmla="*/ 108661 h 108675"/>
              <a:gd name="connsiteX3" fmla="*/ 56 w 108033"/>
              <a:gd name="connsiteY3" fmla="*/ 55362 h 108675"/>
              <a:gd name="connsiteX4" fmla="*/ 52671 w 108033"/>
              <a:gd name="connsiteY4" fmla="*/ 14 h 1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33" h="108675">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w="27140" cap="flat">
            <a:solidFill>
              <a:schemeClr val="bg2"/>
            </a:solidFill>
            <a:prstDash val="solid"/>
            <a:miter/>
          </a:ln>
        </p:spPr>
        <p:txBody>
          <a:bodyPr rtlCol="0" anchor="ctr"/>
          <a:lstStyle/>
          <a:p>
            <a:endParaRPr lang="en-IL"/>
          </a:p>
        </p:txBody>
      </p:sp>
      <p:grpSp>
        <p:nvGrpSpPr>
          <p:cNvPr id="290" name="גרפיקה 288">
            <a:extLst>
              <a:ext uri="{FF2B5EF4-FFF2-40B4-BE49-F238E27FC236}">
                <a16:creationId xmlns:a16="http://schemas.microsoft.com/office/drawing/2014/main" id="{91A84AE2-C04F-4D7B-A2C4-1A9AF6B09F03}"/>
              </a:ext>
            </a:extLst>
          </p:cNvPr>
          <p:cNvGrpSpPr/>
          <p:nvPr/>
        </p:nvGrpSpPr>
        <p:grpSpPr>
          <a:xfrm>
            <a:off x="5726838" y="2146835"/>
            <a:ext cx="650434" cy="664359"/>
            <a:chOff x="5726838" y="2146835"/>
            <a:chExt cx="650434" cy="664359"/>
          </a:xfrm>
        </p:grpSpPr>
        <p:grpSp>
          <p:nvGrpSpPr>
            <p:cNvPr id="291" name="גרפיקה 288">
              <a:extLst>
                <a:ext uri="{FF2B5EF4-FFF2-40B4-BE49-F238E27FC236}">
                  <a16:creationId xmlns:a16="http://schemas.microsoft.com/office/drawing/2014/main" id="{678C6746-06C1-4876-B258-1D4189C245CB}"/>
                </a:ext>
              </a:extLst>
            </p:cNvPr>
            <p:cNvGrpSpPr/>
            <p:nvPr/>
          </p:nvGrpSpPr>
          <p:grpSpPr>
            <a:xfrm>
              <a:off x="5726838" y="2146835"/>
              <a:ext cx="574065" cy="452281"/>
              <a:chOff x="5726838" y="2146835"/>
              <a:chExt cx="574065" cy="452281"/>
            </a:xfrm>
          </p:grpSpPr>
          <p:sp>
            <p:nvSpPr>
              <p:cNvPr id="292" name="גרפיקה 288">
                <a:extLst>
                  <a:ext uri="{FF2B5EF4-FFF2-40B4-BE49-F238E27FC236}">
                    <a16:creationId xmlns:a16="http://schemas.microsoft.com/office/drawing/2014/main" id="{73CFCA99-75E6-4148-8649-6A8F56DCF2EF}"/>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293" name="גרפיקה 288">
                <a:extLst>
                  <a:ext uri="{FF2B5EF4-FFF2-40B4-BE49-F238E27FC236}">
                    <a16:creationId xmlns:a16="http://schemas.microsoft.com/office/drawing/2014/main" id="{A5FD535A-FCCC-49E2-91CC-C85A49DFC62C}"/>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294" name="גרפיקה 288">
              <a:extLst>
                <a:ext uri="{FF2B5EF4-FFF2-40B4-BE49-F238E27FC236}">
                  <a16:creationId xmlns:a16="http://schemas.microsoft.com/office/drawing/2014/main" id="{E22D6601-5773-43A3-8499-3442FCB4DD6E}"/>
                </a:ext>
              </a:extLst>
            </p:cNvPr>
            <p:cNvGrpSpPr/>
            <p:nvPr/>
          </p:nvGrpSpPr>
          <p:grpSpPr>
            <a:xfrm>
              <a:off x="5801480" y="2358913"/>
              <a:ext cx="575792" cy="452281"/>
              <a:chOff x="5801480" y="2358913"/>
              <a:chExt cx="575792" cy="452281"/>
            </a:xfrm>
          </p:grpSpPr>
          <p:sp>
            <p:nvSpPr>
              <p:cNvPr id="295" name="גרפיקה 288">
                <a:extLst>
                  <a:ext uri="{FF2B5EF4-FFF2-40B4-BE49-F238E27FC236}">
                    <a16:creationId xmlns:a16="http://schemas.microsoft.com/office/drawing/2014/main" id="{6858F4B9-DB29-4816-884E-DA814AFD3A15}"/>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296" name="גרפיקה 288">
                <a:extLst>
                  <a:ext uri="{FF2B5EF4-FFF2-40B4-BE49-F238E27FC236}">
                    <a16:creationId xmlns:a16="http://schemas.microsoft.com/office/drawing/2014/main" id="{0B1F92E0-DFD1-439F-AC90-8C4E939D2932}"/>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grpSp>
        <p:nvGrpSpPr>
          <p:cNvPr id="309" name="קבוצה 308">
            <a:extLst>
              <a:ext uri="{FF2B5EF4-FFF2-40B4-BE49-F238E27FC236}">
                <a16:creationId xmlns:a16="http://schemas.microsoft.com/office/drawing/2014/main" id="{781A4C1E-AAB3-4BE3-A3E8-B3D39F1AE79F}"/>
              </a:ext>
            </a:extLst>
          </p:cNvPr>
          <p:cNvGrpSpPr/>
          <p:nvPr/>
        </p:nvGrpSpPr>
        <p:grpSpPr>
          <a:xfrm>
            <a:off x="4551103" y="3458286"/>
            <a:ext cx="589663" cy="633971"/>
            <a:chOff x="3697988" y="2123666"/>
            <a:chExt cx="623265" cy="670098"/>
          </a:xfrm>
        </p:grpSpPr>
        <p:sp>
          <p:nvSpPr>
            <p:cNvPr id="307" name="גרפיקה 305">
              <a:extLst>
                <a:ext uri="{FF2B5EF4-FFF2-40B4-BE49-F238E27FC236}">
                  <a16:creationId xmlns:a16="http://schemas.microsoft.com/office/drawing/2014/main" id="{8BBB6DA7-D83F-4C28-AFB8-D8A6DCD5B22B}"/>
                </a:ext>
              </a:extLst>
            </p:cNvPr>
            <p:cNvSpPr/>
            <p:nvPr/>
          </p:nvSpPr>
          <p:spPr>
            <a:xfrm>
              <a:off x="3697988" y="2169846"/>
              <a:ext cx="623265" cy="623918"/>
            </a:xfrm>
            <a:custGeom>
              <a:avLst/>
              <a:gdLst>
                <a:gd name="connsiteX0" fmla="*/ 553895 w 623265"/>
                <a:gd name="connsiteY0" fmla="*/ 549132 h 623918"/>
                <a:gd name="connsiteX1" fmla="*/ 174800 w 623265"/>
                <a:gd name="connsiteY1" fmla="*/ 622475 h 623918"/>
                <a:gd name="connsiteX2" fmla="*/ 74787 w 623265"/>
                <a:gd name="connsiteY2" fmla="*/ 554847 h 623918"/>
                <a:gd name="connsiteX3" fmla="*/ 1445 w 623265"/>
                <a:gd name="connsiteY3" fmla="*/ 174800 h 623918"/>
                <a:gd name="connsiteX4" fmla="*/ 69072 w 623265"/>
                <a:gd name="connsiteY4" fmla="*/ 74787 h 623918"/>
                <a:gd name="connsiteX5" fmla="*/ 448167 w 623265"/>
                <a:gd name="connsiteY5" fmla="*/ 1445 h 623918"/>
                <a:gd name="connsiteX6" fmla="*/ 548180 w 623265"/>
                <a:gd name="connsiteY6" fmla="*/ 69072 h 623918"/>
                <a:gd name="connsiteX7" fmla="*/ 621522 w 623265"/>
                <a:gd name="connsiteY7" fmla="*/ 449120 h 623918"/>
                <a:gd name="connsiteX8" fmla="*/ 553895 w 623265"/>
                <a:gd name="connsiteY8" fmla="*/ 549132 h 62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65" h="623918">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w="9525" cap="flat">
              <a:noFill/>
              <a:prstDash val="solid"/>
              <a:miter/>
            </a:ln>
          </p:spPr>
          <p:txBody>
            <a:bodyPr rtlCol="0" anchor="ctr"/>
            <a:lstStyle/>
            <a:p>
              <a:endParaRPr lang="en-IL"/>
            </a:p>
          </p:txBody>
        </p:sp>
        <p:sp>
          <p:nvSpPr>
            <p:cNvPr id="308" name="גרפיקה 305">
              <a:extLst>
                <a:ext uri="{FF2B5EF4-FFF2-40B4-BE49-F238E27FC236}">
                  <a16:creationId xmlns:a16="http://schemas.microsoft.com/office/drawing/2014/main" id="{8BBB6DA7-D83F-4C28-AFB8-D8A6DCD5B22B}"/>
                </a:ext>
              </a:extLst>
            </p:cNvPr>
            <p:cNvSpPr/>
            <p:nvPr/>
          </p:nvSpPr>
          <p:spPr>
            <a:xfrm>
              <a:off x="3804207" y="2123666"/>
              <a:ext cx="508634" cy="534352"/>
            </a:xfrm>
            <a:custGeom>
              <a:avLst/>
              <a:gdLst>
                <a:gd name="connsiteX0" fmla="*/ 450533 w 508634"/>
                <a:gd name="connsiteY0" fmla="*/ 0 h 534352"/>
                <a:gd name="connsiteX1" fmla="*/ 191453 w 508634"/>
                <a:gd name="connsiteY1" fmla="*/ 443865 h 534352"/>
                <a:gd name="connsiteX2" fmla="*/ 159068 w 508634"/>
                <a:gd name="connsiteY2" fmla="*/ 465773 h 534352"/>
                <a:gd name="connsiteX3" fmla="*/ 120968 w 508634"/>
                <a:gd name="connsiteY3" fmla="*/ 455295 h 534352"/>
                <a:gd name="connsiteX4" fmla="*/ 42863 w 508634"/>
                <a:gd name="connsiteY4" fmla="*/ 390525 h 534352"/>
                <a:gd name="connsiteX5" fmla="*/ 0 w 508634"/>
                <a:gd name="connsiteY5" fmla="*/ 441960 h 534352"/>
                <a:gd name="connsiteX6" fmla="*/ 78105 w 508634"/>
                <a:gd name="connsiteY6" fmla="*/ 507683 h 534352"/>
                <a:gd name="connsiteX7" fmla="*/ 150495 w 508634"/>
                <a:gd name="connsiteY7" fmla="*/ 534353 h 534352"/>
                <a:gd name="connsiteX8" fmla="*/ 169545 w 508634"/>
                <a:gd name="connsiteY8" fmla="*/ 532448 h 534352"/>
                <a:gd name="connsiteX9" fmla="*/ 248603 w 508634"/>
                <a:gd name="connsiteY9" fmla="*/ 478155 h 534352"/>
                <a:gd name="connsiteX10" fmla="*/ 508635 w 508634"/>
                <a:gd name="connsiteY10" fmla="*/ 34290 h 534352"/>
                <a:gd name="connsiteX11" fmla="*/ 450533 w 508634"/>
                <a:gd name="connsiteY11" fmla="*/ 0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634" h="534352">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w="9525" cap="flat">
              <a:noFill/>
              <a:prstDash val="solid"/>
              <a:miter/>
            </a:ln>
          </p:spPr>
          <p:txBody>
            <a:bodyPr rtlCol="0" anchor="ctr"/>
            <a:lstStyle/>
            <a:p>
              <a:endParaRPr lang="en-IL"/>
            </a:p>
          </p:txBody>
        </p:sp>
      </p:grpSp>
      <p:grpSp>
        <p:nvGrpSpPr>
          <p:cNvPr id="315" name="קבוצה 314">
            <a:extLst>
              <a:ext uri="{FF2B5EF4-FFF2-40B4-BE49-F238E27FC236}">
                <a16:creationId xmlns:a16="http://schemas.microsoft.com/office/drawing/2014/main" id="{E55C9E03-FB51-4348-A2C9-6D220CC67B73}"/>
              </a:ext>
            </a:extLst>
          </p:cNvPr>
          <p:cNvGrpSpPr/>
          <p:nvPr/>
        </p:nvGrpSpPr>
        <p:grpSpPr>
          <a:xfrm>
            <a:off x="3642843" y="3470436"/>
            <a:ext cx="601555" cy="601022"/>
            <a:chOff x="2710084" y="2163649"/>
            <a:chExt cx="601555" cy="601022"/>
          </a:xfrm>
        </p:grpSpPr>
        <p:sp>
          <p:nvSpPr>
            <p:cNvPr id="312" name="גרפיקה 310">
              <a:extLst>
                <a:ext uri="{FF2B5EF4-FFF2-40B4-BE49-F238E27FC236}">
                  <a16:creationId xmlns:a16="http://schemas.microsoft.com/office/drawing/2014/main" id="{57AA72A6-78C7-4338-A25C-F43C1AFB2F53}"/>
                </a:ext>
              </a:extLst>
            </p:cNvPr>
            <p:cNvSpPr/>
            <p:nvPr/>
          </p:nvSpPr>
          <p:spPr>
            <a:xfrm>
              <a:off x="2710084" y="2163649"/>
              <a:ext cx="601555" cy="601022"/>
            </a:xfrm>
            <a:custGeom>
              <a:avLst/>
              <a:gdLst>
                <a:gd name="connsiteX0" fmla="*/ 406212 w 601555"/>
                <a:gd name="connsiteY0" fmla="*/ 598156 h 601022"/>
                <a:gd name="connsiteX1" fmla="*/ 60171 w 601555"/>
                <a:gd name="connsiteY1" fmla="*/ 505338 h 601022"/>
                <a:gd name="connsiteX2" fmla="*/ 2498 w 601555"/>
                <a:gd name="connsiteY2" fmla="*/ 406212 h 601022"/>
                <a:gd name="connsiteX3" fmla="*/ 95316 w 601555"/>
                <a:gd name="connsiteY3" fmla="*/ 60171 h 601022"/>
                <a:gd name="connsiteX4" fmla="*/ 194442 w 601555"/>
                <a:gd name="connsiteY4" fmla="*/ 2498 h 601022"/>
                <a:gd name="connsiteX5" fmla="*/ 541384 w 601555"/>
                <a:gd name="connsiteY5" fmla="*/ 95316 h 601022"/>
                <a:gd name="connsiteX6" fmla="*/ 599057 w 601555"/>
                <a:gd name="connsiteY6" fmla="*/ 194442 h 601022"/>
                <a:gd name="connsiteX7" fmla="*/ 505338 w 601555"/>
                <a:gd name="connsiteY7" fmla="*/ 541384 h 601022"/>
                <a:gd name="connsiteX8" fmla="*/ 406212 w 601555"/>
                <a:gd name="connsiteY8" fmla="*/ 598156 h 60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555" h="601022">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bg2"/>
            </a:solidFill>
            <a:ln w="8956" cap="flat">
              <a:noFill/>
              <a:prstDash val="solid"/>
              <a:miter/>
            </a:ln>
          </p:spPr>
          <p:txBody>
            <a:bodyPr rtlCol="0" anchor="ctr"/>
            <a:lstStyle/>
            <a:p>
              <a:endParaRPr lang="en-IL"/>
            </a:p>
          </p:txBody>
        </p:sp>
        <p:sp>
          <p:nvSpPr>
            <p:cNvPr id="313" name="גרפיקה 310">
              <a:extLst>
                <a:ext uri="{FF2B5EF4-FFF2-40B4-BE49-F238E27FC236}">
                  <a16:creationId xmlns:a16="http://schemas.microsoft.com/office/drawing/2014/main" id="{57AA72A6-78C7-4338-A25C-F43C1AFB2F53}"/>
                </a:ext>
              </a:extLst>
            </p:cNvPr>
            <p:cNvSpPr/>
            <p:nvPr/>
          </p:nvSpPr>
          <p:spPr>
            <a:xfrm rot="-1593903">
              <a:off x="2805529" y="2441704"/>
              <a:ext cx="400998" cy="53166"/>
            </a:xfrm>
            <a:custGeom>
              <a:avLst/>
              <a:gdLst>
                <a:gd name="connsiteX0" fmla="*/ 0 w 400998"/>
                <a:gd name="connsiteY0" fmla="*/ 0 h 53166"/>
                <a:gd name="connsiteX1" fmla="*/ 400999 w 400998"/>
                <a:gd name="connsiteY1" fmla="*/ 0 h 53166"/>
                <a:gd name="connsiteX2" fmla="*/ 400999 w 400998"/>
                <a:gd name="connsiteY2" fmla="*/ 53166 h 53166"/>
                <a:gd name="connsiteX3" fmla="*/ 0 w 400998"/>
                <a:gd name="connsiteY3" fmla="*/ 53166 h 53166"/>
              </a:gdLst>
              <a:ahLst/>
              <a:cxnLst>
                <a:cxn ang="0">
                  <a:pos x="connsiteX0" y="connsiteY0"/>
                </a:cxn>
                <a:cxn ang="0">
                  <a:pos x="connsiteX1" y="connsiteY1"/>
                </a:cxn>
                <a:cxn ang="0">
                  <a:pos x="connsiteX2" y="connsiteY2"/>
                </a:cxn>
                <a:cxn ang="0">
                  <a:pos x="connsiteX3" y="connsiteY3"/>
                </a:cxn>
              </a:cxnLst>
              <a:rect l="l" t="t" r="r" b="b"/>
              <a:pathLst>
                <a:path w="400998" h="53166">
                  <a:moveTo>
                    <a:pt x="0" y="0"/>
                  </a:moveTo>
                  <a:lnTo>
                    <a:pt x="400999" y="0"/>
                  </a:lnTo>
                  <a:lnTo>
                    <a:pt x="400999" y="53166"/>
                  </a:lnTo>
                  <a:lnTo>
                    <a:pt x="0" y="53166"/>
                  </a:lnTo>
                  <a:close/>
                </a:path>
              </a:pathLst>
            </a:custGeom>
            <a:solidFill>
              <a:schemeClr val="bg1"/>
            </a:solidFill>
            <a:ln w="8956" cap="flat">
              <a:noFill/>
              <a:prstDash val="solid"/>
              <a:miter/>
            </a:ln>
          </p:spPr>
          <p:txBody>
            <a:bodyPr rtlCol="0" anchor="ctr"/>
            <a:lstStyle/>
            <a:p>
              <a:endParaRPr lang="en-IL"/>
            </a:p>
          </p:txBody>
        </p:sp>
        <p:sp>
          <p:nvSpPr>
            <p:cNvPr id="314" name="גרפיקה 310">
              <a:extLst>
                <a:ext uri="{FF2B5EF4-FFF2-40B4-BE49-F238E27FC236}">
                  <a16:creationId xmlns:a16="http://schemas.microsoft.com/office/drawing/2014/main" id="{57AA72A6-78C7-4338-A25C-F43C1AFB2F53}"/>
                </a:ext>
              </a:extLst>
            </p:cNvPr>
            <p:cNvSpPr/>
            <p:nvPr/>
          </p:nvSpPr>
          <p:spPr>
            <a:xfrm rot="-1486580">
              <a:off x="2979097" y="2284092"/>
              <a:ext cx="53170" cy="366787"/>
            </a:xfrm>
            <a:custGeom>
              <a:avLst/>
              <a:gdLst>
                <a:gd name="connsiteX0" fmla="*/ 0 w 53170"/>
                <a:gd name="connsiteY0" fmla="*/ 0 h 366787"/>
                <a:gd name="connsiteX1" fmla="*/ 53171 w 53170"/>
                <a:gd name="connsiteY1" fmla="*/ 0 h 366787"/>
                <a:gd name="connsiteX2" fmla="*/ 53171 w 53170"/>
                <a:gd name="connsiteY2" fmla="*/ 366787 h 366787"/>
                <a:gd name="connsiteX3" fmla="*/ 0 w 53170"/>
                <a:gd name="connsiteY3" fmla="*/ 366787 h 366787"/>
              </a:gdLst>
              <a:ahLst/>
              <a:cxnLst>
                <a:cxn ang="0">
                  <a:pos x="connsiteX0" y="connsiteY0"/>
                </a:cxn>
                <a:cxn ang="0">
                  <a:pos x="connsiteX1" y="connsiteY1"/>
                </a:cxn>
                <a:cxn ang="0">
                  <a:pos x="connsiteX2" y="connsiteY2"/>
                </a:cxn>
                <a:cxn ang="0">
                  <a:pos x="connsiteX3" y="connsiteY3"/>
                </a:cxn>
              </a:cxnLst>
              <a:rect l="l" t="t" r="r" b="b"/>
              <a:pathLst>
                <a:path w="53170" h="366787">
                  <a:moveTo>
                    <a:pt x="0" y="0"/>
                  </a:moveTo>
                  <a:lnTo>
                    <a:pt x="53171" y="0"/>
                  </a:lnTo>
                  <a:lnTo>
                    <a:pt x="53171" y="366787"/>
                  </a:lnTo>
                  <a:lnTo>
                    <a:pt x="0" y="366787"/>
                  </a:lnTo>
                  <a:close/>
                </a:path>
              </a:pathLst>
            </a:custGeom>
            <a:solidFill>
              <a:schemeClr val="bg1"/>
            </a:solidFill>
            <a:ln w="8956" cap="flat">
              <a:noFill/>
              <a:prstDash val="solid"/>
              <a:miter/>
            </a:ln>
          </p:spPr>
          <p:txBody>
            <a:bodyPr rtlCol="0" anchor="ctr"/>
            <a:lstStyle/>
            <a:p>
              <a:endParaRPr lang="en-IL"/>
            </a:p>
          </p:txBody>
        </p:sp>
      </p:grpSp>
      <p:sp>
        <p:nvSpPr>
          <p:cNvPr id="316" name="Google Shape;231;p19">
            <a:extLst>
              <a:ext uri="{FF2B5EF4-FFF2-40B4-BE49-F238E27FC236}">
                <a16:creationId xmlns:a16="http://schemas.microsoft.com/office/drawing/2014/main" id="{3E36A56D-5DF5-4D28-B777-86D25B1DCEBB}"/>
              </a:ext>
            </a:extLst>
          </p:cNvPr>
          <p:cNvSpPr/>
          <p:nvPr/>
        </p:nvSpPr>
        <p:spPr>
          <a:xfrm>
            <a:off x="354934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2;p19">
            <a:extLst>
              <a:ext uri="{FF2B5EF4-FFF2-40B4-BE49-F238E27FC236}">
                <a16:creationId xmlns:a16="http://schemas.microsoft.com/office/drawing/2014/main" id="{1722A937-9472-4314-848F-27E7B33DC2CE}"/>
              </a:ext>
            </a:extLst>
          </p:cNvPr>
          <p:cNvSpPr txBox="1">
            <a:spLocks/>
          </p:cNvSpPr>
          <p:nvPr/>
        </p:nvSpPr>
        <p:spPr>
          <a:xfrm>
            <a:off x="364184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עבודה קבוצתית</a:t>
            </a:r>
          </a:p>
        </p:txBody>
      </p:sp>
      <p:sp>
        <p:nvSpPr>
          <p:cNvPr id="318" name="Google Shape;231;p19">
            <a:extLst>
              <a:ext uri="{FF2B5EF4-FFF2-40B4-BE49-F238E27FC236}">
                <a16:creationId xmlns:a16="http://schemas.microsoft.com/office/drawing/2014/main" id="{589BE09C-94C5-420E-B5FB-12D30A766356}"/>
              </a:ext>
            </a:extLst>
          </p:cNvPr>
          <p:cNvSpPr/>
          <p:nvPr/>
        </p:nvSpPr>
        <p:spPr>
          <a:xfrm>
            <a:off x="2576505"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2;p19">
            <a:extLst>
              <a:ext uri="{FF2B5EF4-FFF2-40B4-BE49-F238E27FC236}">
                <a16:creationId xmlns:a16="http://schemas.microsoft.com/office/drawing/2014/main" id="{51DF550E-F817-4126-B78B-36A0954B242D}"/>
              </a:ext>
            </a:extLst>
          </p:cNvPr>
          <p:cNvSpPr txBox="1">
            <a:spLocks/>
          </p:cNvSpPr>
          <p:nvPr/>
        </p:nvSpPr>
        <p:spPr>
          <a:xfrm>
            <a:off x="2669009"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משחק</a:t>
            </a:r>
          </a:p>
        </p:txBody>
      </p:sp>
      <p:sp>
        <p:nvSpPr>
          <p:cNvPr id="320" name="Google Shape;231;p19">
            <a:extLst>
              <a:ext uri="{FF2B5EF4-FFF2-40B4-BE49-F238E27FC236}">
                <a16:creationId xmlns:a16="http://schemas.microsoft.com/office/drawing/2014/main" id="{A7129ABE-4232-413C-967B-78C51CE8B289}"/>
              </a:ext>
            </a:extLst>
          </p:cNvPr>
          <p:cNvSpPr/>
          <p:nvPr/>
        </p:nvSpPr>
        <p:spPr>
          <a:xfrm>
            <a:off x="1566212"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321" name="Google Shape;232;p19">
            <a:extLst>
              <a:ext uri="{FF2B5EF4-FFF2-40B4-BE49-F238E27FC236}">
                <a16:creationId xmlns:a16="http://schemas.microsoft.com/office/drawing/2014/main" id="{DE234887-9DF4-4D16-BC1D-770971F85425}"/>
              </a:ext>
            </a:extLst>
          </p:cNvPr>
          <p:cNvSpPr txBox="1">
            <a:spLocks/>
          </p:cNvSpPr>
          <p:nvPr/>
        </p:nvSpPr>
        <p:spPr>
          <a:xfrm>
            <a:off x="1658716" y="274305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sp>
        <p:nvSpPr>
          <p:cNvPr id="322" name="Google Shape;231;p19">
            <a:extLst>
              <a:ext uri="{FF2B5EF4-FFF2-40B4-BE49-F238E27FC236}">
                <a16:creationId xmlns:a16="http://schemas.microsoft.com/office/drawing/2014/main" id="{17AD3E2E-4859-4B7D-8087-2684A189338A}"/>
              </a:ext>
            </a:extLst>
          </p:cNvPr>
          <p:cNvSpPr/>
          <p:nvPr/>
        </p:nvSpPr>
        <p:spPr>
          <a:xfrm>
            <a:off x="539117" y="2198950"/>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2;p19">
            <a:extLst>
              <a:ext uri="{FF2B5EF4-FFF2-40B4-BE49-F238E27FC236}">
                <a16:creationId xmlns:a16="http://schemas.microsoft.com/office/drawing/2014/main" id="{B0318402-65E7-4C27-BCD7-5CCC31DDD5EB}"/>
              </a:ext>
            </a:extLst>
          </p:cNvPr>
          <p:cNvSpPr txBox="1">
            <a:spLocks/>
          </p:cNvSpPr>
          <p:nvPr/>
        </p:nvSpPr>
        <p:spPr>
          <a:xfrm>
            <a:off x="638995" y="2706188"/>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תרגיל בית</a:t>
            </a:r>
          </a:p>
        </p:txBody>
      </p:sp>
      <p:grpSp>
        <p:nvGrpSpPr>
          <p:cNvPr id="326" name="גרפיקה 324">
            <a:extLst>
              <a:ext uri="{FF2B5EF4-FFF2-40B4-BE49-F238E27FC236}">
                <a16:creationId xmlns:a16="http://schemas.microsoft.com/office/drawing/2014/main" id="{DF8FD8B2-FD5F-4AAC-8584-8CCA4DBE60FD}"/>
              </a:ext>
            </a:extLst>
          </p:cNvPr>
          <p:cNvGrpSpPr/>
          <p:nvPr/>
        </p:nvGrpSpPr>
        <p:grpSpPr>
          <a:xfrm rot="21169383">
            <a:off x="4852445" y="2175228"/>
            <a:ext cx="427499" cy="645688"/>
            <a:chOff x="4852445" y="2175228"/>
            <a:chExt cx="427499" cy="645688"/>
          </a:xfrm>
        </p:grpSpPr>
        <p:sp>
          <p:nvSpPr>
            <p:cNvPr id="327" name="גרפיקה 324">
              <a:extLst>
                <a:ext uri="{FF2B5EF4-FFF2-40B4-BE49-F238E27FC236}">
                  <a16:creationId xmlns:a16="http://schemas.microsoft.com/office/drawing/2014/main" id="{9A134417-B019-4B0D-930C-1B6217E80B2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328" name="גרפיקה 324">
              <a:extLst>
                <a:ext uri="{FF2B5EF4-FFF2-40B4-BE49-F238E27FC236}">
                  <a16:creationId xmlns:a16="http://schemas.microsoft.com/office/drawing/2014/main" id="{32562D95-468C-4CCF-B78F-506EA6E51AE3}"/>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329" name="גרפיקה 324">
              <a:extLst>
                <a:ext uri="{FF2B5EF4-FFF2-40B4-BE49-F238E27FC236}">
                  <a16:creationId xmlns:a16="http://schemas.microsoft.com/office/drawing/2014/main" id="{3C70C780-F4DF-44C7-B1AC-37769E8D5C8C}"/>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330" name="גרפיקה 324">
              <a:extLst>
                <a:ext uri="{FF2B5EF4-FFF2-40B4-BE49-F238E27FC236}">
                  <a16:creationId xmlns:a16="http://schemas.microsoft.com/office/drawing/2014/main" id="{B29008D0-07C8-423D-B0E1-44B4E96EA0D5}"/>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331" name="גרפיקה 324">
              <a:extLst>
                <a:ext uri="{FF2B5EF4-FFF2-40B4-BE49-F238E27FC236}">
                  <a16:creationId xmlns:a16="http://schemas.microsoft.com/office/drawing/2014/main" id="{E6361AF1-90B2-405F-9E4C-D9E0DAFB7C8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grpSp>
        <p:nvGrpSpPr>
          <p:cNvPr id="334" name="גרפיקה 332">
            <a:extLst>
              <a:ext uri="{FF2B5EF4-FFF2-40B4-BE49-F238E27FC236}">
                <a16:creationId xmlns:a16="http://schemas.microsoft.com/office/drawing/2014/main" id="{80016C73-5E14-453C-A5B1-1D0F4583DD42}"/>
              </a:ext>
            </a:extLst>
          </p:cNvPr>
          <p:cNvGrpSpPr/>
          <p:nvPr/>
        </p:nvGrpSpPr>
        <p:grpSpPr>
          <a:xfrm>
            <a:off x="701139" y="2115178"/>
            <a:ext cx="586178" cy="668405"/>
            <a:chOff x="701139" y="2115178"/>
            <a:chExt cx="586178" cy="668405"/>
          </a:xfrm>
        </p:grpSpPr>
        <p:sp>
          <p:nvSpPr>
            <p:cNvPr id="335" name="גרפיקה 332">
              <a:extLst>
                <a:ext uri="{FF2B5EF4-FFF2-40B4-BE49-F238E27FC236}">
                  <a16:creationId xmlns:a16="http://schemas.microsoft.com/office/drawing/2014/main" id="{9968DB56-F450-4038-AB8F-099BFBC414A3}"/>
                </a:ext>
              </a:extLst>
            </p:cNvPr>
            <p:cNvSpPr/>
            <p:nvPr/>
          </p:nvSpPr>
          <p:spPr>
            <a:xfrm>
              <a:off x="701139" y="2115178"/>
              <a:ext cx="586178" cy="668405"/>
            </a:xfrm>
            <a:custGeom>
              <a:avLst/>
              <a:gdLst>
                <a:gd name="connsiteX0" fmla="*/ 546649 w 586178"/>
                <a:gd name="connsiteY0" fmla="*/ 668406 h 668405"/>
                <a:gd name="connsiteX1" fmla="*/ 39508 w 586178"/>
                <a:gd name="connsiteY1" fmla="*/ 668406 h 668405"/>
                <a:gd name="connsiteX2" fmla="*/ 0 w 586178"/>
                <a:gd name="connsiteY2" fmla="*/ 628898 h 668405"/>
                <a:gd name="connsiteX3" fmla="*/ 0 w 586178"/>
                <a:gd name="connsiteY3" fmla="*/ 307804 h 668405"/>
                <a:gd name="connsiteX4" fmla="*/ 21550 w 586178"/>
                <a:gd name="connsiteY4" fmla="*/ 256085 h 668405"/>
                <a:gd name="connsiteX5" fmla="*/ 265064 w 586178"/>
                <a:gd name="connsiteY5" fmla="*/ 11852 h 668405"/>
                <a:gd name="connsiteX6" fmla="*/ 321094 w 586178"/>
                <a:gd name="connsiteY6" fmla="*/ 11852 h 668405"/>
                <a:gd name="connsiteX7" fmla="*/ 456140 w 586178"/>
                <a:gd name="connsiteY7" fmla="*/ 146898 h 668405"/>
                <a:gd name="connsiteX8" fmla="*/ 564608 w 586178"/>
                <a:gd name="connsiteY8" fmla="*/ 255366 h 668405"/>
                <a:gd name="connsiteX9" fmla="*/ 586157 w 586178"/>
                <a:gd name="connsiteY9" fmla="*/ 307086 h 668405"/>
                <a:gd name="connsiteX10" fmla="*/ 586157 w 586178"/>
                <a:gd name="connsiteY10" fmla="*/ 628180 h 668405"/>
                <a:gd name="connsiteX11" fmla="*/ 546649 w 586178"/>
                <a:gd name="connsiteY11" fmla="*/ 668406 h 6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178" h="668405">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bg1"/>
            </a:solidFill>
            <a:ln w="28353" cap="flat">
              <a:solidFill>
                <a:schemeClr val="bg2"/>
              </a:solidFill>
              <a:prstDash val="solid"/>
              <a:miter/>
            </a:ln>
          </p:spPr>
          <p:txBody>
            <a:bodyPr rtlCol="0" anchor="ctr"/>
            <a:lstStyle/>
            <a:p>
              <a:endParaRPr lang="en-IL"/>
            </a:p>
          </p:txBody>
        </p:sp>
        <p:sp>
          <p:nvSpPr>
            <p:cNvPr id="336" name="גרפיקה 332">
              <a:extLst>
                <a:ext uri="{FF2B5EF4-FFF2-40B4-BE49-F238E27FC236}">
                  <a16:creationId xmlns:a16="http://schemas.microsoft.com/office/drawing/2014/main" id="{8390322E-F06D-4C65-9916-43B0A61131F8}"/>
                </a:ext>
              </a:extLst>
            </p:cNvPr>
            <p:cNvSpPr/>
            <p:nvPr/>
          </p:nvSpPr>
          <p:spPr>
            <a:xfrm>
              <a:off x="814635" y="2616632"/>
              <a:ext cx="359883" cy="7183"/>
            </a:xfrm>
            <a:custGeom>
              <a:avLst/>
              <a:gdLst>
                <a:gd name="connsiteX0" fmla="*/ 0 w 359883"/>
                <a:gd name="connsiteY0" fmla="*/ 0 h 7183"/>
                <a:gd name="connsiteX1" fmla="*/ 359883 w 359883"/>
                <a:gd name="connsiteY1" fmla="*/ 0 h 7183"/>
              </a:gdLst>
              <a:ahLst/>
              <a:cxnLst>
                <a:cxn ang="0">
                  <a:pos x="connsiteX0" y="connsiteY0"/>
                </a:cxn>
                <a:cxn ang="0">
                  <a:pos x="connsiteX1" y="connsiteY1"/>
                </a:cxn>
              </a:cxnLst>
              <a:rect l="l" t="t" r="r" b="b"/>
              <a:pathLst>
                <a:path w="359883" h="7183">
                  <a:moveTo>
                    <a:pt x="0" y="0"/>
                  </a:moveTo>
                  <a:lnTo>
                    <a:pt x="359883" y="0"/>
                  </a:lnTo>
                </a:path>
              </a:pathLst>
            </a:custGeom>
            <a:ln w="28353" cap="flat">
              <a:solidFill>
                <a:schemeClr val="bg2"/>
              </a:solidFill>
              <a:prstDash val="solid"/>
              <a:miter/>
            </a:ln>
          </p:spPr>
          <p:txBody>
            <a:bodyPr rtlCol="0" anchor="ctr"/>
            <a:lstStyle/>
            <a:p>
              <a:endParaRPr lang="en-IL"/>
            </a:p>
          </p:txBody>
        </p:sp>
        <p:grpSp>
          <p:nvGrpSpPr>
            <p:cNvPr id="337" name="גרפיקה 332">
              <a:extLst>
                <a:ext uri="{FF2B5EF4-FFF2-40B4-BE49-F238E27FC236}">
                  <a16:creationId xmlns:a16="http://schemas.microsoft.com/office/drawing/2014/main" id="{61C2DBBC-7886-42B2-99FE-C83674FAF43B}"/>
                </a:ext>
              </a:extLst>
            </p:cNvPr>
            <p:cNvGrpSpPr/>
            <p:nvPr/>
          </p:nvGrpSpPr>
          <p:grpSpPr>
            <a:xfrm>
              <a:off x="878567" y="2616632"/>
              <a:ext cx="239203" cy="156596"/>
              <a:chOff x="878567" y="2616632"/>
              <a:chExt cx="239203" cy="156596"/>
            </a:xfrm>
          </p:grpSpPr>
          <p:sp>
            <p:nvSpPr>
              <p:cNvPr id="338" name="גרפיקה 332">
                <a:extLst>
                  <a:ext uri="{FF2B5EF4-FFF2-40B4-BE49-F238E27FC236}">
                    <a16:creationId xmlns:a16="http://schemas.microsoft.com/office/drawing/2014/main" id="{F8E3F96F-066B-43AD-B2AA-44FB6882DCED}"/>
                  </a:ext>
                </a:extLst>
              </p:cNvPr>
              <p:cNvSpPr/>
              <p:nvPr/>
            </p:nvSpPr>
            <p:spPr>
              <a:xfrm>
                <a:off x="1110587" y="2625971"/>
                <a:ext cx="7183" cy="147257"/>
              </a:xfrm>
              <a:custGeom>
                <a:avLst/>
                <a:gdLst>
                  <a:gd name="connsiteX0" fmla="*/ 0 w 7183"/>
                  <a:gd name="connsiteY0" fmla="*/ 0 h 147257"/>
                  <a:gd name="connsiteX1" fmla="*/ 0 w 7183"/>
                  <a:gd name="connsiteY1" fmla="*/ 147258 h 147257"/>
                </a:gdLst>
                <a:ahLst/>
                <a:cxnLst>
                  <a:cxn ang="0">
                    <a:pos x="connsiteX0" y="connsiteY0"/>
                  </a:cxn>
                  <a:cxn ang="0">
                    <a:pos x="connsiteX1" y="connsiteY1"/>
                  </a:cxn>
                </a:cxnLst>
                <a:rect l="l" t="t" r="r" b="b"/>
                <a:pathLst>
                  <a:path w="7183" h="147257">
                    <a:moveTo>
                      <a:pt x="0" y="0"/>
                    </a:moveTo>
                    <a:lnTo>
                      <a:pt x="0" y="147258"/>
                    </a:lnTo>
                  </a:path>
                </a:pathLst>
              </a:custGeom>
              <a:ln w="28353" cap="flat">
                <a:solidFill>
                  <a:schemeClr val="bg2"/>
                </a:solidFill>
                <a:prstDash val="solid"/>
                <a:miter/>
              </a:ln>
            </p:spPr>
            <p:txBody>
              <a:bodyPr rtlCol="0" anchor="ctr"/>
              <a:lstStyle/>
              <a:p>
                <a:endParaRPr lang="en-IL"/>
              </a:p>
            </p:txBody>
          </p:sp>
          <p:sp>
            <p:nvSpPr>
              <p:cNvPr id="339" name="גרפיקה 332">
                <a:extLst>
                  <a:ext uri="{FF2B5EF4-FFF2-40B4-BE49-F238E27FC236}">
                    <a16:creationId xmlns:a16="http://schemas.microsoft.com/office/drawing/2014/main" id="{6C416094-1C92-46BF-8FE9-756042B76B94}"/>
                  </a:ext>
                </a:extLst>
              </p:cNvPr>
              <p:cNvSpPr/>
              <p:nvPr/>
            </p:nvSpPr>
            <p:spPr>
              <a:xfrm>
                <a:off x="878567" y="2616632"/>
                <a:ext cx="7183" cy="156595"/>
              </a:xfrm>
              <a:custGeom>
                <a:avLst/>
                <a:gdLst>
                  <a:gd name="connsiteX0" fmla="*/ 0 w 7183"/>
                  <a:gd name="connsiteY0" fmla="*/ 0 h 156595"/>
                  <a:gd name="connsiteX1" fmla="*/ 0 w 7183"/>
                  <a:gd name="connsiteY1" fmla="*/ 156596 h 156595"/>
                </a:gdLst>
                <a:ahLst/>
                <a:cxnLst>
                  <a:cxn ang="0">
                    <a:pos x="connsiteX0" y="connsiteY0"/>
                  </a:cxn>
                  <a:cxn ang="0">
                    <a:pos x="connsiteX1" y="connsiteY1"/>
                  </a:cxn>
                </a:cxnLst>
                <a:rect l="l" t="t" r="r" b="b"/>
                <a:pathLst>
                  <a:path w="7183" h="156595">
                    <a:moveTo>
                      <a:pt x="0" y="0"/>
                    </a:moveTo>
                    <a:lnTo>
                      <a:pt x="0" y="156596"/>
                    </a:lnTo>
                  </a:path>
                </a:pathLst>
              </a:custGeom>
              <a:ln w="28353" cap="flat">
                <a:solidFill>
                  <a:schemeClr val="bg2"/>
                </a:solidFill>
                <a:prstDash val="solid"/>
                <a:miter/>
              </a:ln>
            </p:spPr>
            <p:txBody>
              <a:bodyPr rtlCol="0" anchor="ctr"/>
              <a:lstStyle/>
              <a:p>
                <a:endParaRPr lang="en-IL"/>
              </a:p>
            </p:txBody>
          </p:sp>
        </p:grpSp>
        <p:sp>
          <p:nvSpPr>
            <p:cNvPr id="340" name="גרפיקה 332">
              <a:extLst>
                <a:ext uri="{FF2B5EF4-FFF2-40B4-BE49-F238E27FC236}">
                  <a16:creationId xmlns:a16="http://schemas.microsoft.com/office/drawing/2014/main" id="{AA5BBCDE-A678-42F1-B7A4-A2DCE2EBDB6F}"/>
                </a:ext>
              </a:extLst>
            </p:cNvPr>
            <p:cNvSpPr/>
            <p:nvPr/>
          </p:nvSpPr>
          <p:spPr>
            <a:xfrm>
              <a:off x="891497" y="2411190"/>
              <a:ext cx="205442" cy="136482"/>
            </a:xfrm>
            <a:custGeom>
              <a:avLst/>
              <a:gdLst>
                <a:gd name="connsiteX0" fmla="*/ 184611 w 205442"/>
                <a:gd name="connsiteY0" fmla="*/ 136483 h 136482"/>
                <a:gd name="connsiteX1" fmla="*/ 20832 w 205442"/>
                <a:gd name="connsiteY1" fmla="*/ 136483 h 136482"/>
                <a:gd name="connsiteX2" fmla="*/ 0 w 205442"/>
                <a:gd name="connsiteY2" fmla="*/ 115651 h 136482"/>
                <a:gd name="connsiteX3" fmla="*/ 0 w 205442"/>
                <a:gd name="connsiteY3" fmla="*/ 20832 h 136482"/>
                <a:gd name="connsiteX4" fmla="*/ 20832 w 205442"/>
                <a:gd name="connsiteY4" fmla="*/ 0 h 136482"/>
                <a:gd name="connsiteX5" fmla="*/ 184611 w 205442"/>
                <a:gd name="connsiteY5" fmla="*/ 0 h 136482"/>
                <a:gd name="connsiteX6" fmla="*/ 205442 w 205442"/>
                <a:gd name="connsiteY6" fmla="*/ 20832 h 136482"/>
                <a:gd name="connsiteX7" fmla="*/ 205442 w 205442"/>
                <a:gd name="connsiteY7" fmla="*/ 116369 h 136482"/>
                <a:gd name="connsiteX8" fmla="*/ 184611 w 205442"/>
                <a:gd name="connsiteY8" fmla="*/ 136483 h 13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442" h="13648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w="28353" cap="flat">
              <a:solidFill>
                <a:schemeClr val="bg2"/>
              </a:solidFill>
              <a:prstDash val="solid"/>
              <a:miter/>
            </a:ln>
          </p:spPr>
          <p:txBody>
            <a:bodyPr rtlCol="0" anchor="ctr"/>
            <a:lstStyle/>
            <a:p>
              <a:endParaRPr lang="en-IL"/>
            </a:p>
          </p:txBody>
        </p:sp>
        <p:sp>
          <p:nvSpPr>
            <p:cNvPr id="341" name="גרפיקה 332">
              <a:extLst>
                <a:ext uri="{FF2B5EF4-FFF2-40B4-BE49-F238E27FC236}">
                  <a16:creationId xmlns:a16="http://schemas.microsoft.com/office/drawing/2014/main" id="{0E536E50-A3B8-43B5-AB27-AEE6B5AD377C}"/>
                </a:ext>
              </a:extLst>
            </p:cNvPr>
            <p:cNvSpPr/>
            <p:nvPr/>
          </p:nvSpPr>
          <p:spPr>
            <a:xfrm>
              <a:off x="994218" y="2547673"/>
              <a:ext cx="7183" cy="58903"/>
            </a:xfrm>
            <a:custGeom>
              <a:avLst/>
              <a:gdLst>
                <a:gd name="connsiteX0" fmla="*/ 0 w 7183"/>
                <a:gd name="connsiteY0" fmla="*/ 58903 h 58903"/>
                <a:gd name="connsiteX1" fmla="*/ 0 w 7183"/>
                <a:gd name="connsiteY1" fmla="*/ 0 h 58903"/>
              </a:gdLst>
              <a:ahLst/>
              <a:cxnLst>
                <a:cxn ang="0">
                  <a:pos x="connsiteX0" y="connsiteY0"/>
                </a:cxn>
                <a:cxn ang="0">
                  <a:pos x="connsiteX1" y="connsiteY1"/>
                </a:cxn>
              </a:cxnLst>
              <a:rect l="l" t="t" r="r" b="b"/>
              <a:pathLst>
                <a:path w="7183" h="58903">
                  <a:moveTo>
                    <a:pt x="0" y="58903"/>
                  </a:moveTo>
                  <a:lnTo>
                    <a:pt x="0" y="0"/>
                  </a:lnTo>
                </a:path>
              </a:pathLst>
            </a:custGeom>
            <a:ln w="28353" cap="flat">
              <a:solidFill>
                <a:schemeClr val="bg2"/>
              </a:solidFill>
              <a:prstDash val="solid"/>
              <a:miter/>
            </a:ln>
          </p:spPr>
          <p:txBody>
            <a:bodyPr rtlCol="0" anchor="ctr"/>
            <a:lstStyle/>
            <a:p>
              <a:endParaRPr lang="en-IL"/>
            </a:p>
          </p:txBody>
        </p:sp>
      </p:grpSp>
      <p:grpSp>
        <p:nvGrpSpPr>
          <p:cNvPr id="344" name="גרפיקה 342">
            <a:extLst>
              <a:ext uri="{FF2B5EF4-FFF2-40B4-BE49-F238E27FC236}">
                <a16:creationId xmlns:a16="http://schemas.microsoft.com/office/drawing/2014/main" id="{19F2E8FC-1F8C-437A-9992-F81F085358FA}"/>
              </a:ext>
            </a:extLst>
          </p:cNvPr>
          <p:cNvGrpSpPr/>
          <p:nvPr/>
        </p:nvGrpSpPr>
        <p:grpSpPr>
          <a:xfrm>
            <a:off x="1671636" y="2187978"/>
            <a:ext cx="687649" cy="639170"/>
            <a:chOff x="1671636" y="2187978"/>
            <a:chExt cx="687649" cy="639170"/>
          </a:xfrm>
        </p:grpSpPr>
        <p:sp>
          <p:nvSpPr>
            <p:cNvPr id="345" name="גרפיקה 342">
              <a:extLst>
                <a:ext uri="{FF2B5EF4-FFF2-40B4-BE49-F238E27FC236}">
                  <a16:creationId xmlns:a16="http://schemas.microsoft.com/office/drawing/2014/main" id="{5E6D4416-226C-4A93-8031-2D63FD762227}"/>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346" name="גרפיקה 342">
              <a:extLst>
                <a:ext uri="{FF2B5EF4-FFF2-40B4-BE49-F238E27FC236}">
                  <a16:creationId xmlns:a16="http://schemas.microsoft.com/office/drawing/2014/main" id="{79070983-21B0-4AC0-8555-C5616D868B82}"/>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347" name="גרפיקה 342">
              <a:extLst>
                <a:ext uri="{FF2B5EF4-FFF2-40B4-BE49-F238E27FC236}">
                  <a16:creationId xmlns:a16="http://schemas.microsoft.com/office/drawing/2014/main" id="{D797D704-6193-4485-A475-0320016E9CC7}"/>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348" name="גרפיקה 342">
              <a:extLst>
                <a:ext uri="{FF2B5EF4-FFF2-40B4-BE49-F238E27FC236}">
                  <a16:creationId xmlns:a16="http://schemas.microsoft.com/office/drawing/2014/main" id="{85F20AC5-178E-4ADF-BF32-A041977FEA77}"/>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349" name="גרפיקה 342">
              <a:extLst>
                <a:ext uri="{FF2B5EF4-FFF2-40B4-BE49-F238E27FC236}">
                  <a16:creationId xmlns:a16="http://schemas.microsoft.com/office/drawing/2014/main" id="{E9F5DFEB-89CE-4037-BB5D-AC513D79FFC4}"/>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350" name="גרפיקה 342">
              <a:extLst>
                <a:ext uri="{FF2B5EF4-FFF2-40B4-BE49-F238E27FC236}">
                  <a16:creationId xmlns:a16="http://schemas.microsoft.com/office/drawing/2014/main" id="{C122D67D-4487-4BD8-A63E-199AAC004D4D}"/>
                </a:ext>
              </a:extLst>
            </p:cNvPr>
            <p:cNvGrpSpPr/>
            <p:nvPr/>
          </p:nvGrpSpPr>
          <p:grpSpPr>
            <a:xfrm>
              <a:off x="1765741" y="2205978"/>
              <a:ext cx="551589" cy="570521"/>
              <a:chOff x="1765741" y="2205978"/>
              <a:chExt cx="551589" cy="570521"/>
            </a:xfrm>
          </p:grpSpPr>
          <p:sp>
            <p:nvSpPr>
              <p:cNvPr id="351" name="גרפיקה 342">
                <a:extLst>
                  <a:ext uri="{FF2B5EF4-FFF2-40B4-BE49-F238E27FC236}">
                    <a16:creationId xmlns:a16="http://schemas.microsoft.com/office/drawing/2014/main" id="{207B6CF6-3A89-49F3-92A2-EAE0C2F6FC11}"/>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352" name="גרפיקה 342">
                <a:extLst>
                  <a:ext uri="{FF2B5EF4-FFF2-40B4-BE49-F238E27FC236}">
                    <a16:creationId xmlns:a16="http://schemas.microsoft.com/office/drawing/2014/main" id="{63D1A0D0-C66D-4657-9911-981293B46FB7}"/>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355" name="גרפיקה 353">
            <a:extLst>
              <a:ext uri="{FF2B5EF4-FFF2-40B4-BE49-F238E27FC236}">
                <a16:creationId xmlns:a16="http://schemas.microsoft.com/office/drawing/2014/main" id="{F247677F-6319-4E37-9B66-D6EF3B8A4C4B}"/>
              </a:ext>
            </a:extLst>
          </p:cNvPr>
          <p:cNvGrpSpPr/>
          <p:nvPr/>
        </p:nvGrpSpPr>
        <p:grpSpPr>
          <a:xfrm>
            <a:off x="2640301" y="2170567"/>
            <a:ext cx="809641" cy="595103"/>
            <a:chOff x="2640301" y="2170567"/>
            <a:chExt cx="863766" cy="634886"/>
          </a:xfrm>
        </p:grpSpPr>
        <p:sp>
          <p:nvSpPr>
            <p:cNvPr id="356" name="גרפיקה 353">
              <a:extLst>
                <a:ext uri="{FF2B5EF4-FFF2-40B4-BE49-F238E27FC236}">
                  <a16:creationId xmlns:a16="http://schemas.microsoft.com/office/drawing/2014/main" id="{2D6EAC15-AE91-4D9D-959B-B12D602EE92F}"/>
                </a:ext>
              </a:extLst>
            </p:cNvPr>
            <p:cNvSpPr/>
            <p:nvPr/>
          </p:nvSpPr>
          <p:spPr>
            <a:xfrm>
              <a:off x="2640301" y="2338894"/>
              <a:ext cx="863766" cy="466559"/>
            </a:xfrm>
            <a:custGeom>
              <a:avLst/>
              <a:gdLst>
                <a:gd name="connsiteX0" fmla="*/ 645090 w 863766"/>
                <a:gd name="connsiteY0" fmla="*/ 1652 h 466559"/>
                <a:gd name="connsiteX1" fmla="*/ 645090 w 863766"/>
                <a:gd name="connsiteY1" fmla="*/ 1652 h 466559"/>
                <a:gd name="connsiteX2" fmla="*/ 155805 w 863766"/>
                <a:gd name="connsiteY2" fmla="*/ 82670 h 466559"/>
                <a:gd name="connsiteX3" fmla="*/ 155805 w 863766"/>
                <a:gd name="connsiteY3" fmla="*/ 82670 h 466559"/>
                <a:gd name="connsiteX4" fmla="*/ 2506 w 863766"/>
                <a:gd name="connsiteY4" fmla="*/ 304278 h 466559"/>
                <a:gd name="connsiteX5" fmla="*/ 225703 w 863766"/>
                <a:gd name="connsiteY5" fmla="*/ 463931 h 466559"/>
                <a:gd name="connsiteX6" fmla="*/ 386150 w 863766"/>
                <a:gd name="connsiteY6" fmla="*/ 301895 h 466559"/>
                <a:gd name="connsiteX7" fmla="*/ 497351 w 863766"/>
                <a:gd name="connsiteY7" fmla="*/ 283626 h 466559"/>
                <a:gd name="connsiteX8" fmla="*/ 701485 w 863766"/>
                <a:gd name="connsiteY8" fmla="*/ 385296 h 466559"/>
                <a:gd name="connsiteX9" fmla="*/ 861138 w 863766"/>
                <a:gd name="connsiteY9" fmla="*/ 162099 h 466559"/>
                <a:gd name="connsiteX10" fmla="*/ 645090 w 863766"/>
                <a:gd name="connsiteY10" fmla="*/ 1652 h 46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766" h="466559">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w="31694" cap="flat">
              <a:solidFill>
                <a:schemeClr val="bg2"/>
              </a:solidFill>
              <a:prstDash val="solid"/>
              <a:miter/>
            </a:ln>
          </p:spPr>
          <p:txBody>
            <a:bodyPr rtlCol="0" anchor="ctr"/>
            <a:lstStyle/>
            <a:p>
              <a:endParaRPr lang="en-IL"/>
            </a:p>
          </p:txBody>
        </p:sp>
        <p:sp>
          <p:nvSpPr>
            <p:cNvPr id="357" name="גרפיקה 353">
              <a:extLst>
                <a:ext uri="{FF2B5EF4-FFF2-40B4-BE49-F238E27FC236}">
                  <a16:creationId xmlns:a16="http://schemas.microsoft.com/office/drawing/2014/main" id="{09BE33EC-D47E-4F63-BE9B-686E9F862DBA}"/>
                </a:ext>
              </a:extLst>
            </p:cNvPr>
            <p:cNvSpPr/>
            <p:nvPr/>
          </p:nvSpPr>
          <p:spPr>
            <a:xfrm>
              <a:off x="2821523" y="2543090"/>
              <a:ext cx="24623" cy="145355"/>
            </a:xfrm>
            <a:custGeom>
              <a:avLst/>
              <a:gdLst>
                <a:gd name="connsiteX0" fmla="*/ 0 w 24623"/>
                <a:gd name="connsiteY0" fmla="*/ 0 h 145355"/>
                <a:gd name="connsiteX1" fmla="*/ 24623 w 24623"/>
                <a:gd name="connsiteY1" fmla="*/ 145356 h 145355"/>
              </a:gdLst>
              <a:ahLst/>
              <a:cxnLst>
                <a:cxn ang="0">
                  <a:pos x="connsiteX0" y="connsiteY0"/>
                </a:cxn>
                <a:cxn ang="0">
                  <a:pos x="connsiteX1" y="connsiteY1"/>
                </a:cxn>
              </a:cxnLst>
              <a:rect l="l" t="t" r="r" b="b"/>
              <a:pathLst>
                <a:path w="24623" h="145355">
                  <a:moveTo>
                    <a:pt x="0" y="0"/>
                  </a:moveTo>
                  <a:lnTo>
                    <a:pt x="24623" y="145356"/>
                  </a:lnTo>
                </a:path>
              </a:pathLst>
            </a:custGeom>
            <a:ln w="31694" cap="flat">
              <a:solidFill>
                <a:schemeClr val="bg2"/>
              </a:solidFill>
              <a:prstDash val="solid"/>
              <a:miter/>
            </a:ln>
          </p:spPr>
          <p:txBody>
            <a:bodyPr rtlCol="0" anchor="ctr"/>
            <a:lstStyle/>
            <a:p>
              <a:endParaRPr lang="en-IL"/>
            </a:p>
          </p:txBody>
        </p:sp>
        <p:sp>
          <p:nvSpPr>
            <p:cNvPr id="358" name="גרפיקה 353">
              <a:extLst>
                <a:ext uri="{FF2B5EF4-FFF2-40B4-BE49-F238E27FC236}">
                  <a16:creationId xmlns:a16="http://schemas.microsoft.com/office/drawing/2014/main" id="{3640087A-B26A-4FDF-924B-0B7C43097A47}"/>
                </a:ext>
              </a:extLst>
            </p:cNvPr>
            <p:cNvSpPr/>
            <p:nvPr/>
          </p:nvSpPr>
          <p:spPr>
            <a:xfrm>
              <a:off x="2761157" y="2603457"/>
              <a:ext cx="145355" cy="24623"/>
            </a:xfrm>
            <a:custGeom>
              <a:avLst/>
              <a:gdLst>
                <a:gd name="connsiteX0" fmla="*/ 145356 w 145355"/>
                <a:gd name="connsiteY0" fmla="*/ 0 h 24623"/>
                <a:gd name="connsiteX1" fmla="*/ 0 w 145355"/>
                <a:gd name="connsiteY1" fmla="*/ 24623 h 24623"/>
              </a:gdLst>
              <a:ahLst/>
              <a:cxnLst>
                <a:cxn ang="0">
                  <a:pos x="connsiteX0" y="connsiteY0"/>
                </a:cxn>
                <a:cxn ang="0">
                  <a:pos x="connsiteX1" y="connsiteY1"/>
                </a:cxn>
              </a:cxnLst>
              <a:rect l="l" t="t" r="r" b="b"/>
              <a:pathLst>
                <a:path w="145355" h="24623">
                  <a:moveTo>
                    <a:pt x="145356" y="0"/>
                  </a:moveTo>
                  <a:lnTo>
                    <a:pt x="0" y="24623"/>
                  </a:lnTo>
                </a:path>
              </a:pathLst>
            </a:custGeom>
            <a:ln w="31694" cap="flat">
              <a:solidFill>
                <a:schemeClr val="bg2"/>
              </a:solidFill>
              <a:prstDash val="solid"/>
              <a:miter/>
            </a:ln>
          </p:spPr>
          <p:txBody>
            <a:bodyPr rtlCol="0" anchor="ctr"/>
            <a:lstStyle/>
            <a:p>
              <a:endParaRPr lang="en-IL"/>
            </a:p>
          </p:txBody>
        </p:sp>
        <p:sp>
          <p:nvSpPr>
            <p:cNvPr id="359" name="גרפיקה 353">
              <a:extLst>
                <a:ext uri="{FF2B5EF4-FFF2-40B4-BE49-F238E27FC236}">
                  <a16:creationId xmlns:a16="http://schemas.microsoft.com/office/drawing/2014/main" id="{F19E853B-182D-42FC-A888-A2DAA85A0142}"/>
                </a:ext>
              </a:extLst>
            </p:cNvPr>
            <p:cNvSpPr/>
            <p:nvPr/>
          </p:nvSpPr>
          <p:spPr>
            <a:xfrm>
              <a:off x="3275859" y="2433478"/>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0" name="גרפיקה 353">
              <a:extLst>
                <a:ext uri="{FF2B5EF4-FFF2-40B4-BE49-F238E27FC236}">
                  <a16:creationId xmlns:a16="http://schemas.microsoft.com/office/drawing/2014/main" id="{43E3A7E1-6917-4A03-8124-3EF1179EC58E}"/>
                </a:ext>
              </a:extLst>
            </p:cNvPr>
            <p:cNvSpPr/>
            <p:nvPr/>
          </p:nvSpPr>
          <p:spPr>
            <a:xfrm>
              <a:off x="3298894" y="2571685"/>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1" name="גרפיקה 353">
              <a:extLst>
                <a:ext uri="{FF2B5EF4-FFF2-40B4-BE49-F238E27FC236}">
                  <a16:creationId xmlns:a16="http://schemas.microsoft.com/office/drawing/2014/main" id="{6F2AF8F9-C30A-429C-857E-879A0D9F8846}"/>
                </a:ext>
              </a:extLst>
            </p:cNvPr>
            <p:cNvSpPr/>
            <p:nvPr/>
          </p:nvSpPr>
          <p:spPr>
            <a:xfrm>
              <a:off x="3356083" y="2490667"/>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2" name="גרפיקה 353">
              <a:extLst>
                <a:ext uri="{FF2B5EF4-FFF2-40B4-BE49-F238E27FC236}">
                  <a16:creationId xmlns:a16="http://schemas.microsoft.com/office/drawing/2014/main" id="{06E68526-29F1-4CA9-B640-85E2EC1F7A1B}"/>
                </a:ext>
              </a:extLst>
            </p:cNvPr>
            <p:cNvSpPr/>
            <p:nvPr/>
          </p:nvSpPr>
          <p:spPr>
            <a:xfrm>
              <a:off x="3217876" y="2513701"/>
              <a:ext cx="52423" cy="52423"/>
            </a:xfrm>
            <a:custGeom>
              <a:avLst/>
              <a:gdLst>
                <a:gd name="connsiteX0" fmla="*/ 52423 w 52423"/>
                <a:gd name="connsiteY0" fmla="*/ 26212 h 52423"/>
                <a:gd name="connsiteX1" fmla="*/ 26212 w 52423"/>
                <a:gd name="connsiteY1" fmla="*/ 52423 h 52423"/>
                <a:gd name="connsiteX2" fmla="*/ 0 w 52423"/>
                <a:gd name="connsiteY2" fmla="*/ 26212 h 52423"/>
                <a:gd name="connsiteX3" fmla="*/ 26212 w 52423"/>
                <a:gd name="connsiteY3" fmla="*/ 0 h 52423"/>
                <a:gd name="connsiteX4" fmla="*/ 52423 w 52423"/>
                <a:gd name="connsiteY4" fmla="*/ 26212 h 5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3" h="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w="31694" cap="flat">
              <a:solidFill>
                <a:schemeClr val="bg2"/>
              </a:solidFill>
              <a:prstDash val="solid"/>
              <a:miter/>
            </a:ln>
          </p:spPr>
          <p:txBody>
            <a:bodyPr rtlCol="0" anchor="ctr"/>
            <a:lstStyle/>
            <a:p>
              <a:endParaRPr lang="en-IL"/>
            </a:p>
          </p:txBody>
        </p:sp>
        <p:sp>
          <p:nvSpPr>
            <p:cNvPr id="363" name="גרפיקה 353">
              <a:extLst>
                <a:ext uri="{FF2B5EF4-FFF2-40B4-BE49-F238E27FC236}">
                  <a16:creationId xmlns:a16="http://schemas.microsoft.com/office/drawing/2014/main" id="{26E7CF1D-4094-416D-A1A1-F9AA794B0912}"/>
                </a:ext>
              </a:extLst>
            </p:cNvPr>
            <p:cNvSpPr/>
            <p:nvPr/>
          </p:nvSpPr>
          <p:spPr>
            <a:xfrm>
              <a:off x="2989119" y="2170567"/>
              <a:ext cx="103258" cy="206516"/>
            </a:xfrm>
            <a:custGeom>
              <a:avLst/>
              <a:gdLst>
                <a:gd name="connsiteX0" fmla="*/ 0 w 103258"/>
                <a:gd name="connsiteY0" fmla="*/ 206516 h 206516"/>
                <a:gd name="connsiteX1" fmla="*/ 103258 w 103258"/>
                <a:gd name="connsiteY1" fmla="*/ 0 h 206516"/>
              </a:gdLst>
              <a:ahLst/>
              <a:cxnLst>
                <a:cxn ang="0">
                  <a:pos x="connsiteX0" y="connsiteY0"/>
                </a:cxn>
                <a:cxn ang="0">
                  <a:pos x="connsiteX1" y="connsiteY1"/>
                </a:cxn>
              </a:cxnLst>
              <a:rect l="l" t="t" r="r" b="b"/>
              <a:pathLst>
                <a:path w="103258" h="206516">
                  <a:moveTo>
                    <a:pt x="0" y="206516"/>
                  </a:moveTo>
                  <a:cubicBezTo>
                    <a:pt x="0" y="55601"/>
                    <a:pt x="103258" y="163625"/>
                    <a:pt x="103258" y="0"/>
                  </a:cubicBezTo>
                </a:path>
              </a:pathLst>
            </a:custGeom>
            <a:noFill/>
            <a:ln w="31694" cap="flat">
              <a:solidFill>
                <a:schemeClr val="bg2"/>
              </a:solidFill>
              <a:prstDash val="solid"/>
              <a:miter/>
            </a:ln>
          </p:spPr>
          <p:txBody>
            <a:bodyPr rtlCol="0" anchor="ctr"/>
            <a:lstStyle/>
            <a:p>
              <a:endParaRPr lang="en-IL"/>
            </a:p>
          </p:txBody>
        </p:sp>
      </p:grpSp>
      <p:grpSp>
        <p:nvGrpSpPr>
          <p:cNvPr id="366" name="גרפיקה 364">
            <a:extLst>
              <a:ext uri="{FF2B5EF4-FFF2-40B4-BE49-F238E27FC236}">
                <a16:creationId xmlns:a16="http://schemas.microsoft.com/office/drawing/2014/main" id="{BDEF2C4F-4356-4F09-AB34-3241746463EE}"/>
              </a:ext>
            </a:extLst>
          </p:cNvPr>
          <p:cNvGrpSpPr/>
          <p:nvPr/>
        </p:nvGrpSpPr>
        <p:grpSpPr>
          <a:xfrm>
            <a:off x="3720782" y="2184781"/>
            <a:ext cx="558464" cy="494873"/>
            <a:chOff x="3720782" y="2184781"/>
            <a:chExt cx="558464" cy="494873"/>
          </a:xfrm>
        </p:grpSpPr>
        <p:sp>
          <p:nvSpPr>
            <p:cNvPr id="367" name="גרפיקה 364">
              <a:extLst>
                <a:ext uri="{FF2B5EF4-FFF2-40B4-BE49-F238E27FC236}">
                  <a16:creationId xmlns:a16="http://schemas.microsoft.com/office/drawing/2014/main" id="{091FDDCD-80A4-490E-A702-75C5BDD18B93}"/>
                </a:ext>
              </a:extLst>
            </p:cNvPr>
            <p:cNvSpPr/>
            <p:nvPr/>
          </p:nvSpPr>
          <p:spPr>
            <a:xfrm>
              <a:off x="3777447"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w="24990" cap="flat">
              <a:solidFill>
                <a:schemeClr val="bg2"/>
              </a:solidFill>
              <a:prstDash val="solid"/>
              <a:miter/>
            </a:ln>
          </p:spPr>
          <p:txBody>
            <a:bodyPr rtlCol="0" anchor="ctr"/>
            <a:lstStyle/>
            <a:p>
              <a:endParaRPr lang="en-IL"/>
            </a:p>
          </p:txBody>
        </p:sp>
        <p:sp>
          <p:nvSpPr>
            <p:cNvPr id="368" name="גרפיקה 364">
              <a:extLst>
                <a:ext uri="{FF2B5EF4-FFF2-40B4-BE49-F238E27FC236}">
                  <a16:creationId xmlns:a16="http://schemas.microsoft.com/office/drawing/2014/main" id="{67134AD3-F591-4601-9358-7C3A21E5B29B}"/>
                </a:ext>
              </a:extLst>
            </p:cNvPr>
            <p:cNvSpPr/>
            <p:nvPr/>
          </p:nvSpPr>
          <p:spPr>
            <a:xfrm>
              <a:off x="3768632"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dirty="0"/>
            </a:p>
          </p:txBody>
        </p:sp>
        <p:sp>
          <p:nvSpPr>
            <p:cNvPr id="369" name="גרפיקה 364">
              <a:extLst>
                <a:ext uri="{FF2B5EF4-FFF2-40B4-BE49-F238E27FC236}">
                  <a16:creationId xmlns:a16="http://schemas.microsoft.com/office/drawing/2014/main" id="{571D6DA3-BD20-471E-A6E8-269A2237DE2E}"/>
                </a:ext>
              </a:extLst>
            </p:cNvPr>
            <p:cNvSpPr/>
            <p:nvPr/>
          </p:nvSpPr>
          <p:spPr>
            <a:xfrm>
              <a:off x="3943664"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w="24990" cap="flat">
              <a:solidFill>
                <a:schemeClr val="bg2"/>
              </a:solidFill>
              <a:prstDash val="solid"/>
              <a:miter/>
            </a:ln>
          </p:spPr>
          <p:txBody>
            <a:bodyPr rtlCol="0" anchor="ctr"/>
            <a:lstStyle/>
            <a:p>
              <a:endParaRPr lang="en-IL"/>
            </a:p>
          </p:txBody>
        </p:sp>
        <p:sp>
          <p:nvSpPr>
            <p:cNvPr id="370" name="גרפיקה 364">
              <a:extLst>
                <a:ext uri="{FF2B5EF4-FFF2-40B4-BE49-F238E27FC236}">
                  <a16:creationId xmlns:a16="http://schemas.microsoft.com/office/drawing/2014/main" id="{13A3496E-B1D3-4243-A291-912BE7F9910B}"/>
                </a:ext>
              </a:extLst>
            </p:cNvPr>
            <p:cNvSpPr/>
            <p:nvPr/>
          </p:nvSpPr>
          <p:spPr>
            <a:xfrm>
              <a:off x="3934849"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1" name="גרפיקה 364">
              <a:extLst>
                <a:ext uri="{FF2B5EF4-FFF2-40B4-BE49-F238E27FC236}">
                  <a16:creationId xmlns:a16="http://schemas.microsoft.com/office/drawing/2014/main" id="{AA6F2999-6C4A-46F2-A40F-6150A5B71599}"/>
                </a:ext>
              </a:extLst>
            </p:cNvPr>
            <p:cNvSpPr/>
            <p:nvPr/>
          </p:nvSpPr>
          <p:spPr>
            <a:xfrm>
              <a:off x="4108622" y="2184781"/>
              <a:ext cx="113329" cy="113329"/>
            </a:xfrm>
            <a:custGeom>
              <a:avLst/>
              <a:gdLst>
                <a:gd name="connsiteX0" fmla="*/ 56665 w 113329"/>
                <a:gd name="connsiteY0" fmla="*/ 113330 h 113329"/>
                <a:gd name="connsiteX1" fmla="*/ 0 w 113329"/>
                <a:gd name="connsiteY1" fmla="*/ 56665 h 113329"/>
                <a:gd name="connsiteX2" fmla="*/ 56665 w 113329"/>
                <a:gd name="connsiteY2" fmla="*/ 0 h 113329"/>
                <a:gd name="connsiteX3" fmla="*/ 113330 w 113329"/>
                <a:gd name="connsiteY3" fmla="*/ 56665 h 113329"/>
                <a:gd name="connsiteX4" fmla="*/ 56665 w 113329"/>
                <a:gd name="connsiteY4" fmla="*/ 113330 h 113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9" h="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w="24990" cap="flat">
              <a:solidFill>
                <a:schemeClr val="bg2"/>
              </a:solidFill>
              <a:prstDash val="solid"/>
              <a:miter/>
            </a:ln>
          </p:spPr>
          <p:txBody>
            <a:bodyPr rtlCol="0" anchor="ctr"/>
            <a:lstStyle/>
            <a:p>
              <a:endParaRPr lang="en-IL"/>
            </a:p>
          </p:txBody>
        </p:sp>
        <p:sp>
          <p:nvSpPr>
            <p:cNvPr id="372" name="גרפיקה 364">
              <a:extLst>
                <a:ext uri="{FF2B5EF4-FFF2-40B4-BE49-F238E27FC236}">
                  <a16:creationId xmlns:a16="http://schemas.microsoft.com/office/drawing/2014/main" id="{2E6B77EE-894A-43CF-8A7F-E0BEEFE1EAC0}"/>
                </a:ext>
              </a:extLst>
            </p:cNvPr>
            <p:cNvSpPr/>
            <p:nvPr/>
          </p:nvSpPr>
          <p:spPr>
            <a:xfrm>
              <a:off x="4099178" y="2386256"/>
              <a:ext cx="130959" cy="293398"/>
            </a:xfrm>
            <a:custGeom>
              <a:avLst/>
              <a:gdLst>
                <a:gd name="connsiteX0" fmla="*/ 0 w 130959"/>
                <a:gd name="connsiteY0" fmla="*/ 0 h 293398"/>
                <a:gd name="connsiteX1" fmla="*/ 0 w 130959"/>
                <a:gd name="connsiteY1" fmla="*/ 117108 h 293398"/>
                <a:gd name="connsiteX2" fmla="*/ 0 w 130959"/>
                <a:gd name="connsiteY2" fmla="*/ 117108 h 293398"/>
                <a:gd name="connsiteX3" fmla="*/ 0 w 130959"/>
                <a:gd name="connsiteY3" fmla="*/ 239252 h 293398"/>
                <a:gd name="connsiteX4" fmla="*/ 0 w 130959"/>
                <a:gd name="connsiteY4" fmla="*/ 266325 h 293398"/>
                <a:gd name="connsiteX5" fmla="*/ 24555 w 130959"/>
                <a:gd name="connsiteY5" fmla="*/ 293399 h 293398"/>
                <a:gd name="connsiteX6" fmla="*/ 50998 w 130959"/>
                <a:gd name="connsiteY6" fmla="*/ 266325 h 293398"/>
                <a:gd name="connsiteX7" fmla="*/ 50998 w 130959"/>
                <a:gd name="connsiteY7" fmla="*/ 238623 h 293398"/>
                <a:gd name="connsiteX8" fmla="*/ 50998 w 130959"/>
                <a:gd name="connsiteY8" fmla="*/ 203994 h 293398"/>
                <a:gd name="connsiteX9" fmla="*/ 50998 w 130959"/>
                <a:gd name="connsiteY9" fmla="*/ 144811 h 293398"/>
                <a:gd name="connsiteX10" fmla="*/ 65480 w 130959"/>
                <a:gd name="connsiteY10" fmla="*/ 130329 h 293398"/>
                <a:gd name="connsiteX11" fmla="*/ 65480 w 130959"/>
                <a:gd name="connsiteY11" fmla="*/ 130329 h 293398"/>
                <a:gd name="connsiteX12" fmla="*/ 79961 w 130959"/>
                <a:gd name="connsiteY12" fmla="*/ 144811 h 293398"/>
                <a:gd name="connsiteX13" fmla="*/ 79961 w 130959"/>
                <a:gd name="connsiteY13" fmla="*/ 203994 h 293398"/>
                <a:gd name="connsiteX14" fmla="*/ 79961 w 130959"/>
                <a:gd name="connsiteY14" fmla="*/ 238623 h 293398"/>
                <a:gd name="connsiteX15" fmla="*/ 79961 w 130959"/>
                <a:gd name="connsiteY15" fmla="*/ 266325 h 293398"/>
                <a:gd name="connsiteX16" fmla="*/ 106404 w 130959"/>
                <a:gd name="connsiteY16" fmla="*/ 293399 h 293398"/>
                <a:gd name="connsiteX17" fmla="*/ 130959 w 130959"/>
                <a:gd name="connsiteY17" fmla="*/ 266325 h 293398"/>
                <a:gd name="connsiteX18" fmla="*/ 130959 w 130959"/>
                <a:gd name="connsiteY18" fmla="*/ 239252 h 293398"/>
                <a:gd name="connsiteX19" fmla="*/ 130959 w 130959"/>
                <a:gd name="connsiteY19" fmla="*/ 117108 h 293398"/>
                <a:gd name="connsiteX20" fmla="*/ 130959 w 130959"/>
                <a:gd name="connsiteY20" fmla="*/ 117108 h 293398"/>
                <a:gd name="connsiteX21" fmla="*/ 130959 w 130959"/>
                <a:gd name="connsiteY21" fmla="*/ 0 h 29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959" h="293398">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w="24990" cap="flat">
              <a:solidFill>
                <a:schemeClr val="bg2"/>
              </a:solidFill>
              <a:prstDash val="solid"/>
              <a:miter/>
            </a:ln>
          </p:spPr>
          <p:txBody>
            <a:bodyPr rtlCol="0" anchor="ctr"/>
            <a:lstStyle/>
            <a:p>
              <a:endParaRPr lang="en-IL"/>
            </a:p>
          </p:txBody>
        </p:sp>
        <p:sp>
          <p:nvSpPr>
            <p:cNvPr id="373" name="גרפיקה 364">
              <a:extLst>
                <a:ext uri="{FF2B5EF4-FFF2-40B4-BE49-F238E27FC236}">
                  <a16:creationId xmlns:a16="http://schemas.microsoft.com/office/drawing/2014/main" id="{7DA2BBCC-EAA8-45E8-8981-A877F50FEAEC}"/>
                </a:ext>
              </a:extLst>
            </p:cNvPr>
            <p:cNvSpPr/>
            <p:nvPr/>
          </p:nvSpPr>
          <p:spPr>
            <a:xfrm>
              <a:off x="3720782" y="2325184"/>
              <a:ext cx="558464" cy="184475"/>
            </a:xfrm>
            <a:custGeom>
              <a:avLst/>
              <a:gdLst>
                <a:gd name="connsiteX0" fmla="*/ 47221 w 558464"/>
                <a:gd name="connsiteY0" fmla="*/ 159292 h 184475"/>
                <a:gd name="connsiteX1" fmla="*/ 22666 w 558464"/>
                <a:gd name="connsiteY1" fmla="*/ 184476 h 184475"/>
                <a:gd name="connsiteX2" fmla="*/ 0 w 558464"/>
                <a:gd name="connsiteY2" fmla="*/ 159292 h 184475"/>
                <a:gd name="connsiteX3" fmla="*/ 0 w 558464"/>
                <a:gd name="connsiteY3" fmla="*/ 148588 h 184475"/>
                <a:gd name="connsiteX4" fmla="*/ 0 w 558464"/>
                <a:gd name="connsiteY4" fmla="*/ 127181 h 184475"/>
                <a:gd name="connsiteX5" fmla="*/ 0 w 558464"/>
                <a:gd name="connsiteY5" fmla="*/ 57924 h 184475"/>
                <a:gd name="connsiteX6" fmla="*/ 57924 w 558464"/>
                <a:gd name="connsiteY6" fmla="*/ 0 h 184475"/>
                <a:gd name="connsiteX7" fmla="*/ 57924 w 558464"/>
                <a:gd name="connsiteY7" fmla="*/ 0 h 184475"/>
                <a:gd name="connsiteX8" fmla="*/ 73664 w 558464"/>
                <a:gd name="connsiteY8" fmla="*/ 0 h 184475"/>
                <a:gd name="connsiteX9" fmla="*/ 169365 w 558464"/>
                <a:gd name="connsiteY9" fmla="*/ 0 h 184475"/>
                <a:gd name="connsiteX10" fmla="*/ 389099 w 558464"/>
                <a:gd name="connsiteY10" fmla="*/ 0 h 184475"/>
                <a:gd name="connsiteX11" fmla="*/ 484800 w 558464"/>
                <a:gd name="connsiteY11" fmla="*/ 0 h 184475"/>
                <a:gd name="connsiteX12" fmla="*/ 500541 w 558464"/>
                <a:gd name="connsiteY12" fmla="*/ 0 h 184475"/>
                <a:gd name="connsiteX13" fmla="*/ 500541 w 558464"/>
                <a:gd name="connsiteY13" fmla="*/ 0 h 184475"/>
                <a:gd name="connsiteX14" fmla="*/ 558465 w 558464"/>
                <a:gd name="connsiteY14" fmla="*/ 57924 h 184475"/>
                <a:gd name="connsiteX15" fmla="*/ 558465 w 558464"/>
                <a:gd name="connsiteY15" fmla="*/ 127181 h 184475"/>
                <a:gd name="connsiteX16" fmla="*/ 558465 w 558464"/>
                <a:gd name="connsiteY16" fmla="*/ 148588 h 184475"/>
                <a:gd name="connsiteX17" fmla="*/ 558465 w 558464"/>
                <a:gd name="connsiteY17" fmla="*/ 159292 h 184475"/>
                <a:gd name="connsiteX18" fmla="*/ 535799 w 558464"/>
                <a:gd name="connsiteY18" fmla="*/ 184476 h 184475"/>
                <a:gd name="connsiteX19" fmla="*/ 511244 w 558464"/>
                <a:gd name="connsiteY19" fmla="*/ 159292 h 1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464" h="184475">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w="24990" cap="flat">
              <a:solidFill>
                <a:schemeClr val="bg2"/>
              </a:solidFill>
              <a:prstDash val="solid"/>
              <a:miter/>
            </a:ln>
          </p:spPr>
          <p:txBody>
            <a:bodyPr rtlCol="0" anchor="ctr"/>
            <a:lstStyle/>
            <a:p>
              <a:endParaRPr lang="en-IL"/>
            </a:p>
          </p:txBody>
        </p:sp>
      </p:grpSp>
      <p:grpSp>
        <p:nvGrpSpPr>
          <p:cNvPr id="380" name="גרפיקה 374">
            <a:extLst>
              <a:ext uri="{FF2B5EF4-FFF2-40B4-BE49-F238E27FC236}">
                <a16:creationId xmlns:a16="http://schemas.microsoft.com/office/drawing/2014/main" id="{907B3F93-6903-4B54-B888-A103127F2B31}"/>
              </a:ext>
            </a:extLst>
          </p:cNvPr>
          <p:cNvGrpSpPr/>
          <p:nvPr/>
        </p:nvGrpSpPr>
        <p:grpSpPr>
          <a:xfrm>
            <a:off x="7764507" y="3207558"/>
            <a:ext cx="789305" cy="847033"/>
            <a:chOff x="7764507" y="3207558"/>
            <a:chExt cx="789305" cy="847033"/>
          </a:xfrm>
        </p:grpSpPr>
        <p:sp>
          <p:nvSpPr>
            <p:cNvPr id="381" name="גרפיקה 374">
              <a:extLst>
                <a:ext uri="{FF2B5EF4-FFF2-40B4-BE49-F238E27FC236}">
                  <a16:creationId xmlns:a16="http://schemas.microsoft.com/office/drawing/2014/main" id="{07455924-D39C-42E0-B213-BFBBB17612FD}"/>
                </a:ext>
              </a:extLst>
            </p:cNvPr>
            <p:cNvSpPr/>
            <p:nvPr/>
          </p:nvSpPr>
          <p:spPr>
            <a:xfrm>
              <a:off x="7885847" y="3912798"/>
              <a:ext cx="141793" cy="141793"/>
            </a:xfrm>
            <a:custGeom>
              <a:avLst/>
              <a:gdLst>
                <a:gd name="connsiteX0" fmla="*/ 50542 w 141793"/>
                <a:gd name="connsiteY0" fmla="*/ 138746 h 141793"/>
                <a:gd name="connsiteX1" fmla="*/ 3048 w 141793"/>
                <a:gd name="connsiteY1" fmla="*/ 50542 h 141793"/>
                <a:gd name="connsiteX2" fmla="*/ 91252 w 141793"/>
                <a:gd name="connsiteY2" fmla="*/ 3048 h 141793"/>
                <a:gd name="connsiteX3" fmla="*/ 138746 w 141793"/>
                <a:gd name="connsiteY3" fmla="*/ 91252 h 141793"/>
                <a:gd name="connsiteX4" fmla="*/ 50542 w 141793"/>
                <a:gd name="connsiteY4" fmla="*/ 138746 h 141793"/>
                <a:gd name="connsiteX5" fmla="*/ 70897 w 141793"/>
                <a:gd name="connsiteY5" fmla="*/ 70897 h 141793"/>
                <a:gd name="connsiteX6" fmla="*/ 70897 w 141793"/>
                <a:gd name="connsiteY6" fmla="*/ 70897 h 141793"/>
                <a:gd name="connsiteX7" fmla="*/ 70897 w 141793"/>
                <a:gd name="connsiteY7" fmla="*/ 70897 h 14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793" h="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bg2"/>
            </a:solidFill>
            <a:ln w="7529" cap="flat">
              <a:noFill/>
              <a:prstDash val="solid"/>
              <a:miter/>
            </a:ln>
          </p:spPr>
          <p:txBody>
            <a:bodyPr rtlCol="0" anchor="ctr"/>
            <a:lstStyle/>
            <a:p>
              <a:endParaRPr lang="en-IL"/>
            </a:p>
          </p:txBody>
        </p:sp>
        <p:grpSp>
          <p:nvGrpSpPr>
            <p:cNvPr id="382" name="גרפיקה 374">
              <a:extLst>
                <a:ext uri="{FF2B5EF4-FFF2-40B4-BE49-F238E27FC236}">
                  <a16:creationId xmlns:a16="http://schemas.microsoft.com/office/drawing/2014/main" id="{BCD1B2FA-CFCD-43A5-95F3-CE8DA17AC9A7}"/>
                </a:ext>
              </a:extLst>
            </p:cNvPr>
            <p:cNvGrpSpPr/>
            <p:nvPr/>
          </p:nvGrpSpPr>
          <p:grpSpPr>
            <a:xfrm>
              <a:off x="7764507" y="3207558"/>
              <a:ext cx="789305" cy="820165"/>
              <a:chOff x="7764507" y="3207558"/>
              <a:chExt cx="789305" cy="820165"/>
            </a:xfrm>
          </p:grpSpPr>
          <p:sp>
            <p:nvSpPr>
              <p:cNvPr id="383" name="גרפיקה 374">
                <a:extLst>
                  <a:ext uri="{FF2B5EF4-FFF2-40B4-BE49-F238E27FC236}">
                    <a16:creationId xmlns:a16="http://schemas.microsoft.com/office/drawing/2014/main" id="{F134034B-8E93-4ACE-AFD4-6BCF186A821C}"/>
                  </a:ext>
                </a:extLst>
              </p:cNvPr>
              <p:cNvSpPr/>
              <p:nvPr/>
            </p:nvSpPr>
            <p:spPr>
              <a:xfrm>
                <a:off x="7920961" y="3207558"/>
                <a:ext cx="466729" cy="668374"/>
              </a:xfrm>
              <a:custGeom>
                <a:avLst/>
                <a:gdLst>
                  <a:gd name="connsiteX0" fmla="*/ 68954 w 466729"/>
                  <a:gd name="connsiteY0" fmla="*/ 666826 h 668374"/>
                  <a:gd name="connsiteX1" fmla="*/ 41060 w 466729"/>
                  <a:gd name="connsiteY1" fmla="*/ 615562 h 668374"/>
                  <a:gd name="connsiteX2" fmla="*/ 86293 w 466729"/>
                  <a:gd name="connsiteY2" fmla="*/ 463280 h 668374"/>
                  <a:gd name="connsiteX3" fmla="*/ 126248 w 466729"/>
                  <a:gd name="connsiteY3" fmla="*/ 475342 h 668374"/>
                  <a:gd name="connsiteX4" fmla="*/ 375780 w 466729"/>
                  <a:gd name="connsiteY4" fmla="*/ 340399 h 668374"/>
                  <a:gd name="connsiteX5" fmla="*/ 240837 w 466729"/>
                  <a:gd name="connsiteY5" fmla="*/ 90867 h 668374"/>
                  <a:gd name="connsiteX6" fmla="*/ 65938 w 466729"/>
                  <a:gd name="connsiteY6" fmla="*/ 121022 h 668374"/>
                  <a:gd name="connsiteX7" fmla="*/ 7890 w 466729"/>
                  <a:gd name="connsiteY7" fmla="*/ 111975 h 668374"/>
                  <a:gd name="connsiteX8" fmla="*/ 16937 w 466729"/>
                  <a:gd name="connsiteY8" fmla="*/ 53927 h 668374"/>
                  <a:gd name="connsiteX9" fmla="*/ 264207 w 466729"/>
                  <a:gd name="connsiteY9" fmla="*/ 11710 h 668374"/>
                  <a:gd name="connsiteX10" fmla="*/ 454937 w 466729"/>
                  <a:gd name="connsiteY10" fmla="*/ 363015 h 668374"/>
                  <a:gd name="connsiteX11" fmla="*/ 142833 w 466729"/>
                  <a:gd name="connsiteY11" fmla="*/ 562791 h 668374"/>
                  <a:gd name="connsiteX12" fmla="*/ 120217 w 466729"/>
                  <a:gd name="connsiteY12" fmla="*/ 638933 h 668374"/>
                  <a:gd name="connsiteX13" fmla="*/ 68954 w 466729"/>
                  <a:gd name="connsiteY13" fmla="*/ 666826 h 66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9" h="668374">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bg1"/>
              </a:solidFill>
              <a:ln w="30117" cap="flat">
                <a:solidFill>
                  <a:schemeClr val="bg2"/>
                </a:solidFill>
                <a:prstDash val="solid"/>
                <a:miter/>
              </a:ln>
            </p:spPr>
            <p:txBody>
              <a:bodyPr rtlCol="0" anchor="ctr"/>
              <a:lstStyle/>
              <a:p>
                <a:endParaRPr lang="en-IL"/>
              </a:p>
            </p:txBody>
          </p:sp>
          <p:sp>
            <p:nvSpPr>
              <p:cNvPr id="384" name="גרפיקה 374">
                <a:extLst>
                  <a:ext uri="{FF2B5EF4-FFF2-40B4-BE49-F238E27FC236}">
                    <a16:creationId xmlns:a16="http://schemas.microsoft.com/office/drawing/2014/main" id="{B4F30A57-F603-4628-8192-A85D5F7DB393}"/>
                  </a:ext>
                </a:extLst>
              </p:cNvPr>
              <p:cNvSpPr/>
              <p:nvPr/>
            </p:nvSpPr>
            <p:spPr>
              <a:xfrm>
                <a:off x="7781846" y="3847244"/>
                <a:ext cx="51263" cy="51263"/>
              </a:xfrm>
              <a:custGeom>
                <a:avLst/>
                <a:gdLst>
                  <a:gd name="connsiteX0" fmla="*/ 51263 w 51263"/>
                  <a:gd name="connsiteY0" fmla="*/ 25632 h 51263"/>
                  <a:gd name="connsiteX1" fmla="*/ 25632 w 51263"/>
                  <a:gd name="connsiteY1" fmla="*/ 51263 h 51263"/>
                  <a:gd name="connsiteX2" fmla="*/ 0 w 51263"/>
                  <a:gd name="connsiteY2" fmla="*/ 25632 h 51263"/>
                  <a:gd name="connsiteX3" fmla="*/ 25632 w 51263"/>
                  <a:gd name="connsiteY3" fmla="*/ 0 h 51263"/>
                  <a:gd name="connsiteX4" fmla="*/ 51263 w 51263"/>
                  <a:gd name="connsiteY4" fmla="*/ 25632 h 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3" h="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w="7529" cap="flat">
                <a:noFill/>
                <a:prstDash val="solid"/>
                <a:miter/>
              </a:ln>
            </p:spPr>
            <p:txBody>
              <a:bodyPr rtlCol="0" anchor="ctr"/>
              <a:lstStyle/>
              <a:p>
                <a:endParaRPr lang="en-IL"/>
              </a:p>
            </p:txBody>
          </p:sp>
          <p:sp>
            <p:nvSpPr>
              <p:cNvPr id="385" name="גרפיקה 374">
                <a:extLst>
                  <a:ext uri="{FF2B5EF4-FFF2-40B4-BE49-F238E27FC236}">
                    <a16:creationId xmlns:a16="http://schemas.microsoft.com/office/drawing/2014/main" id="{8C2953BB-3A00-49AC-B3CA-FA7F138B3B11}"/>
                  </a:ext>
                </a:extLst>
              </p:cNvPr>
              <p:cNvSpPr/>
              <p:nvPr/>
            </p:nvSpPr>
            <p:spPr>
              <a:xfrm>
                <a:off x="7764507" y="3743963"/>
                <a:ext cx="31662" cy="31662"/>
              </a:xfrm>
              <a:custGeom>
                <a:avLst/>
                <a:gdLst>
                  <a:gd name="connsiteX0" fmla="*/ 31663 w 31662"/>
                  <a:gd name="connsiteY0" fmla="*/ 15831 h 31662"/>
                  <a:gd name="connsiteX1" fmla="*/ 15831 w 31662"/>
                  <a:gd name="connsiteY1" fmla="*/ 31663 h 31662"/>
                  <a:gd name="connsiteX2" fmla="*/ 0 w 31662"/>
                  <a:gd name="connsiteY2" fmla="*/ 15831 h 31662"/>
                  <a:gd name="connsiteX3" fmla="*/ 15831 w 31662"/>
                  <a:gd name="connsiteY3" fmla="*/ 0 h 31662"/>
                  <a:gd name="connsiteX4" fmla="*/ 31663 w 31662"/>
                  <a:gd name="connsiteY4" fmla="*/ 15831 h 31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62" h="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w="7529" cap="flat">
                <a:noFill/>
                <a:prstDash val="solid"/>
                <a:miter/>
              </a:ln>
            </p:spPr>
            <p:txBody>
              <a:bodyPr rtlCol="0" anchor="ctr"/>
              <a:lstStyle/>
              <a:p>
                <a:endParaRPr lang="en-IL"/>
              </a:p>
            </p:txBody>
          </p:sp>
          <p:sp>
            <p:nvSpPr>
              <p:cNvPr id="386" name="גרפיקה 374">
                <a:extLst>
                  <a:ext uri="{FF2B5EF4-FFF2-40B4-BE49-F238E27FC236}">
                    <a16:creationId xmlns:a16="http://schemas.microsoft.com/office/drawing/2014/main" id="{138573AC-EAC6-4C38-B138-580808F9BE2B}"/>
                  </a:ext>
                </a:extLst>
              </p:cNvPr>
              <p:cNvSpPr/>
              <p:nvPr/>
            </p:nvSpPr>
            <p:spPr>
              <a:xfrm>
                <a:off x="8403791" y="3602989"/>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1"/>
              </a:solidFill>
              <a:ln w="7529" cap="flat">
                <a:noFill/>
                <a:prstDash val="solid"/>
                <a:miter/>
              </a:ln>
            </p:spPr>
            <p:txBody>
              <a:bodyPr rtlCol="0" anchor="ctr"/>
              <a:lstStyle/>
              <a:p>
                <a:endParaRPr lang="en-IL"/>
              </a:p>
            </p:txBody>
          </p:sp>
          <p:sp>
            <p:nvSpPr>
              <p:cNvPr id="387" name="גרפיקה 374">
                <a:extLst>
                  <a:ext uri="{FF2B5EF4-FFF2-40B4-BE49-F238E27FC236}">
                    <a16:creationId xmlns:a16="http://schemas.microsoft.com/office/drawing/2014/main" id="{C723815F-D0F0-4707-B8EB-CFD634AF5BFB}"/>
                  </a:ext>
                </a:extLst>
              </p:cNvPr>
              <p:cNvSpPr/>
              <p:nvPr/>
            </p:nvSpPr>
            <p:spPr>
              <a:xfrm>
                <a:off x="8488225" y="3440152"/>
                <a:ext cx="25631" cy="25631"/>
              </a:xfrm>
              <a:custGeom>
                <a:avLst/>
                <a:gdLst>
                  <a:gd name="connsiteX0" fmla="*/ 25632 w 25631"/>
                  <a:gd name="connsiteY0" fmla="*/ 12816 h 25631"/>
                  <a:gd name="connsiteX1" fmla="*/ 12816 w 25631"/>
                  <a:gd name="connsiteY1" fmla="*/ 25632 h 25631"/>
                  <a:gd name="connsiteX2" fmla="*/ 0 w 25631"/>
                  <a:gd name="connsiteY2" fmla="*/ 12816 h 25631"/>
                  <a:gd name="connsiteX3" fmla="*/ 12816 w 25631"/>
                  <a:gd name="connsiteY3" fmla="*/ 0 h 25631"/>
                  <a:gd name="connsiteX4" fmla="*/ 25632 w 25631"/>
                  <a:gd name="connsiteY4" fmla="*/ 12816 h 2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1" h="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w="7529" cap="flat">
                <a:noFill/>
                <a:prstDash val="solid"/>
                <a:miter/>
              </a:ln>
            </p:spPr>
            <p:txBody>
              <a:bodyPr rtlCol="0" anchor="ctr"/>
              <a:lstStyle/>
              <a:p>
                <a:endParaRPr lang="en-IL"/>
              </a:p>
            </p:txBody>
          </p:sp>
          <p:sp>
            <p:nvSpPr>
              <p:cNvPr id="388" name="גרפיקה 374">
                <a:extLst>
                  <a:ext uri="{FF2B5EF4-FFF2-40B4-BE49-F238E27FC236}">
                    <a16:creationId xmlns:a16="http://schemas.microsoft.com/office/drawing/2014/main" id="{25504708-0C06-474E-AD8E-CA297FA5D688}"/>
                  </a:ext>
                </a:extLst>
              </p:cNvPr>
              <p:cNvSpPr/>
              <p:nvPr/>
            </p:nvSpPr>
            <p:spPr>
              <a:xfrm>
                <a:off x="8490487" y="3523832"/>
                <a:ext cx="63325" cy="63325"/>
              </a:xfrm>
              <a:custGeom>
                <a:avLst/>
                <a:gdLst>
                  <a:gd name="connsiteX0" fmla="*/ 63325 w 63325"/>
                  <a:gd name="connsiteY0" fmla="*/ 31663 h 63325"/>
                  <a:gd name="connsiteX1" fmla="*/ 31663 w 63325"/>
                  <a:gd name="connsiteY1" fmla="*/ 63325 h 63325"/>
                  <a:gd name="connsiteX2" fmla="*/ 0 w 63325"/>
                  <a:gd name="connsiteY2" fmla="*/ 31663 h 63325"/>
                  <a:gd name="connsiteX3" fmla="*/ 31663 w 63325"/>
                  <a:gd name="connsiteY3" fmla="*/ 0 h 63325"/>
                  <a:gd name="connsiteX4" fmla="*/ 63325 w 63325"/>
                  <a:gd name="connsiteY4" fmla="*/ 31663 h 63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 h="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bg2"/>
              </a:solidFill>
              <a:ln w="7529" cap="flat">
                <a:noFill/>
                <a:prstDash val="solid"/>
                <a:miter/>
              </a:ln>
            </p:spPr>
            <p:txBody>
              <a:bodyPr rtlCol="0" anchor="ctr"/>
              <a:lstStyle/>
              <a:p>
                <a:endParaRPr lang="en-IL"/>
              </a:p>
            </p:txBody>
          </p:sp>
          <p:sp>
            <p:nvSpPr>
              <p:cNvPr id="389" name="גרפיקה 374">
                <a:extLst>
                  <a:ext uri="{FF2B5EF4-FFF2-40B4-BE49-F238E27FC236}">
                    <a16:creationId xmlns:a16="http://schemas.microsoft.com/office/drawing/2014/main" id="{F5B841A5-6FEA-46DD-93AA-0499A7C17211}"/>
                  </a:ext>
                </a:extLst>
              </p:cNvPr>
              <p:cNvSpPr/>
              <p:nvPr/>
            </p:nvSpPr>
            <p:spPr>
              <a:xfrm>
                <a:off x="7912716" y="3939667"/>
                <a:ext cx="88056" cy="88056"/>
              </a:xfrm>
              <a:custGeom>
                <a:avLst/>
                <a:gdLst>
                  <a:gd name="connsiteX0" fmla="*/ 31212 w 88056"/>
                  <a:gd name="connsiteY0" fmla="*/ 86245 h 88056"/>
                  <a:gd name="connsiteX1" fmla="*/ 1811 w 88056"/>
                  <a:gd name="connsiteY1" fmla="*/ 31212 h 88056"/>
                  <a:gd name="connsiteX2" fmla="*/ 56844 w 88056"/>
                  <a:gd name="connsiteY2" fmla="*/ 1811 h 88056"/>
                  <a:gd name="connsiteX3" fmla="*/ 86245 w 88056"/>
                  <a:gd name="connsiteY3" fmla="*/ 56844 h 88056"/>
                  <a:gd name="connsiteX4" fmla="*/ 31212 w 88056"/>
                  <a:gd name="connsiteY4" fmla="*/ 86245 h 88056"/>
                  <a:gd name="connsiteX5" fmla="*/ 44028 w 88056"/>
                  <a:gd name="connsiteY5" fmla="*/ 44028 h 88056"/>
                  <a:gd name="connsiteX6" fmla="*/ 44028 w 88056"/>
                  <a:gd name="connsiteY6" fmla="*/ 44028 h 88056"/>
                  <a:gd name="connsiteX7" fmla="*/ 44028 w 88056"/>
                  <a:gd name="connsiteY7" fmla="*/ 44028 h 8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56" h="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w="7529" cap="flat">
                <a:noFill/>
                <a:prstDash val="solid"/>
                <a:miter/>
              </a:ln>
            </p:spPr>
            <p:txBody>
              <a:bodyPr rtlCol="0" anchor="ctr"/>
              <a:lstStyle/>
              <a:p>
                <a:endParaRPr lang="en-IL" dirty="0"/>
              </a:p>
            </p:txBody>
          </p:sp>
        </p:grpSp>
      </p:grpSp>
      <p:grpSp>
        <p:nvGrpSpPr>
          <p:cNvPr id="405" name="קבוצה 404">
            <a:extLst>
              <a:ext uri="{FF2B5EF4-FFF2-40B4-BE49-F238E27FC236}">
                <a16:creationId xmlns:a16="http://schemas.microsoft.com/office/drawing/2014/main" id="{225498D6-B97C-4194-80EA-4404AC0F0180}"/>
              </a:ext>
            </a:extLst>
          </p:cNvPr>
          <p:cNvGrpSpPr/>
          <p:nvPr/>
        </p:nvGrpSpPr>
        <p:grpSpPr>
          <a:xfrm>
            <a:off x="6633830" y="3268015"/>
            <a:ext cx="871167" cy="722422"/>
            <a:chOff x="6633830" y="3268015"/>
            <a:chExt cx="871167" cy="722422"/>
          </a:xfrm>
        </p:grpSpPr>
        <p:grpSp>
          <p:nvGrpSpPr>
            <p:cNvPr id="390" name="גרפיקה 376">
              <a:extLst>
                <a:ext uri="{FF2B5EF4-FFF2-40B4-BE49-F238E27FC236}">
                  <a16:creationId xmlns:a16="http://schemas.microsoft.com/office/drawing/2014/main" id="{25092560-6B64-4BA9-A8EB-CC12D0D88B33}"/>
                </a:ext>
              </a:extLst>
            </p:cNvPr>
            <p:cNvGrpSpPr/>
            <p:nvPr/>
          </p:nvGrpSpPr>
          <p:grpSpPr>
            <a:xfrm>
              <a:off x="6720642" y="3268015"/>
              <a:ext cx="784355" cy="313328"/>
              <a:chOff x="6720642" y="3268015"/>
              <a:chExt cx="784355" cy="313328"/>
            </a:xfrm>
          </p:grpSpPr>
          <p:sp>
            <p:nvSpPr>
              <p:cNvPr id="391" name="גרפיקה 376">
                <a:extLst>
                  <a:ext uri="{FF2B5EF4-FFF2-40B4-BE49-F238E27FC236}">
                    <a16:creationId xmlns:a16="http://schemas.microsoft.com/office/drawing/2014/main" id="{96292FF0-2FFF-4AB1-87C7-FE7F4773EB79}"/>
                  </a:ext>
                </a:extLst>
              </p:cNvPr>
              <p:cNvSpPr/>
              <p:nvPr/>
            </p:nvSpPr>
            <p:spPr>
              <a:xfrm>
                <a:off x="6786063" y="3268015"/>
                <a:ext cx="46827" cy="46827"/>
              </a:xfrm>
              <a:custGeom>
                <a:avLst/>
                <a:gdLst>
                  <a:gd name="connsiteX0" fmla="*/ 46827 w 46827"/>
                  <a:gd name="connsiteY0" fmla="*/ 23414 h 46827"/>
                  <a:gd name="connsiteX1" fmla="*/ 23414 w 46827"/>
                  <a:gd name="connsiteY1" fmla="*/ 46827 h 46827"/>
                  <a:gd name="connsiteX2" fmla="*/ 0 w 46827"/>
                  <a:gd name="connsiteY2" fmla="*/ 23414 h 46827"/>
                  <a:gd name="connsiteX3" fmla="*/ 23414 w 46827"/>
                  <a:gd name="connsiteY3" fmla="*/ 0 h 46827"/>
                  <a:gd name="connsiteX4" fmla="*/ 46827 w 46827"/>
                  <a:gd name="connsiteY4" fmla="*/ 23414 h 46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27" h="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bg1"/>
              </a:solidFill>
              <a:ln w="6867" cap="flat">
                <a:noFill/>
                <a:prstDash val="solid"/>
                <a:miter/>
              </a:ln>
            </p:spPr>
            <p:txBody>
              <a:bodyPr rtlCol="0" anchor="ctr"/>
              <a:lstStyle/>
              <a:p>
                <a:endParaRPr lang="en-IL"/>
              </a:p>
            </p:txBody>
          </p:sp>
          <p:sp>
            <p:nvSpPr>
              <p:cNvPr id="392" name="גרפיקה 376">
                <a:extLst>
                  <a:ext uri="{FF2B5EF4-FFF2-40B4-BE49-F238E27FC236}">
                    <a16:creationId xmlns:a16="http://schemas.microsoft.com/office/drawing/2014/main" id="{4FE98C02-21E3-4D54-93EB-392BFFB6E7BC}"/>
                  </a:ext>
                </a:extLst>
              </p:cNvPr>
              <p:cNvSpPr/>
              <p:nvPr/>
            </p:nvSpPr>
            <p:spPr>
              <a:xfrm>
                <a:off x="7348407" y="3490444"/>
                <a:ext cx="28922" cy="28922"/>
              </a:xfrm>
              <a:custGeom>
                <a:avLst/>
                <a:gdLst>
                  <a:gd name="connsiteX0" fmla="*/ 28923 w 28922"/>
                  <a:gd name="connsiteY0" fmla="*/ 14461 h 28922"/>
                  <a:gd name="connsiteX1" fmla="*/ 14461 w 28922"/>
                  <a:gd name="connsiteY1" fmla="*/ 28923 h 28922"/>
                  <a:gd name="connsiteX2" fmla="*/ 0 w 28922"/>
                  <a:gd name="connsiteY2" fmla="*/ 14461 h 28922"/>
                  <a:gd name="connsiteX3" fmla="*/ 14461 w 28922"/>
                  <a:gd name="connsiteY3" fmla="*/ 0 h 28922"/>
                  <a:gd name="connsiteX4" fmla="*/ 28923 w 28922"/>
                  <a:gd name="connsiteY4" fmla="*/ 14461 h 28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2" h="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bg1"/>
              </a:solidFill>
              <a:ln w="6867" cap="flat">
                <a:noFill/>
                <a:prstDash val="solid"/>
                <a:miter/>
              </a:ln>
            </p:spPr>
            <p:txBody>
              <a:bodyPr rtlCol="0" anchor="ctr"/>
              <a:lstStyle/>
              <a:p>
                <a:endParaRPr lang="en-IL"/>
              </a:p>
            </p:txBody>
          </p:sp>
          <p:sp>
            <p:nvSpPr>
              <p:cNvPr id="393" name="גרפיקה 376">
                <a:extLst>
                  <a:ext uri="{FF2B5EF4-FFF2-40B4-BE49-F238E27FC236}">
                    <a16:creationId xmlns:a16="http://schemas.microsoft.com/office/drawing/2014/main" id="{8CD5F0F3-03E0-477D-8B9D-DFA2692DB68F}"/>
                  </a:ext>
                </a:extLst>
              </p:cNvPr>
              <p:cNvSpPr/>
              <p:nvPr/>
            </p:nvSpPr>
            <p:spPr>
              <a:xfrm>
                <a:off x="6720642" y="3326549"/>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w="6867" cap="flat">
                <a:noFill/>
                <a:prstDash val="solid"/>
                <a:miter/>
              </a:ln>
            </p:spPr>
            <p:txBody>
              <a:bodyPr rtlCol="0" anchor="ctr"/>
              <a:lstStyle/>
              <a:p>
                <a:endParaRPr lang="en-IL"/>
              </a:p>
            </p:txBody>
          </p:sp>
          <p:sp>
            <p:nvSpPr>
              <p:cNvPr id="394" name="גרפיקה 376">
                <a:extLst>
                  <a:ext uri="{FF2B5EF4-FFF2-40B4-BE49-F238E27FC236}">
                    <a16:creationId xmlns:a16="http://schemas.microsoft.com/office/drawing/2014/main" id="{97F5ABE9-E4DC-4C56-AF3A-DE5BE62EDAF9}"/>
                  </a:ext>
                </a:extLst>
              </p:cNvPr>
              <p:cNvSpPr/>
              <p:nvPr/>
            </p:nvSpPr>
            <p:spPr>
              <a:xfrm>
                <a:off x="7403079" y="3433287"/>
                <a:ext cx="23413" cy="23413"/>
              </a:xfrm>
              <a:custGeom>
                <a:avLst/>
                <a:gdLst>
                  <a:gd name="connsiteX0" fmla="*/ 23414 w 23413"/>
                  <a:gd name="connsiteY0" fmla="*/ 11707 h 23413"/>
                  <a:gd name="connsiteX1" fmla="*/ 11707 w 23413"/>
                  <a:gd name="connsiteY1" fmla="*/ 23414 h 23413"/>
                  <a:gd name="connsiteX2" fmla="*/ 0 w 23413"/>
                  <a:gd name="connsiteY2" fmla="*/ 11707 h 23413"/>
                  <a:gd name="connsiteX3" fmla="*/ 11707 w 23413"/>
                  <a:gd name="connsiteY3" fmla="*/ 0 h 23413"/>
                  <a:gd name="connsiteX4" fmla="*/ 23414 w 23413"/>
                  <a:gd name="connsiteY4" fmla="*/ 11707 h 2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13" h="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w="6867" cap="flat">
                <a:noFill/>
                <a:prstDash val="solid"/>
                <a:miter/>
              </a:ln>
            </p:spPr>
            <p:txBody>
              <a:bodyPr rtlCol="0" anchor="ctr"/>
              <a:lstStyle/>
              <a:p>
                <a:endParaRPr lang="en-IL"/>
              </a:p>
            </p:txBody>
          </p:sp>
          <p:sp>
            <p:nvSpPr>
              <p:cNvPr id="395" name="גרפיקה 376">
                <a:extLst>
                  <a:ext uri="{FF2B5EF4-FFF2-40B4-BE49-F238E27FC236}">
                    <a16:creationId xmlns:a16="http://schemas.microsoft.com/office/drawing/2014/main" id="{D8794357-53D3-4046-865D-46492DBE7BD4}"/>
                  </a:ext>
                </a:extLst>
              </p:cNvPr>
              <p:cNvSpPr/>
              <p:nvPr/>
            </p:nvSpPr>
            <p:spPr>
              <a:xfrm>
                <a:off x="7447152" y="3523498"/>
                <a:ext cx="57845" cy="57845"/>
              </a:xfrm>
              <a:custGeom>
                <a:avLst/>
                <a:gdLst>
                  <a:gd name="connsiteX0" fmla="*/ 57845 w 57845"/>
                  <a:gd name="connsiteY0" fmla="*/ 28923 h 57845"/>
                  <a:gd name="connsiteX1" fmla="*/ 28923 w 57845"/>
                  <a:gd name="connsiteY1" fmla="*/ 57845 h 57845"/>
                  <a:gd name="connsiteX2" fmla="*/ 0 w 57845"/>
                  <a:gd name="connsiteY2" fmla="*/ 28923 h 57845"/>
                  <a:gd name="connsiteX3" fmla="*/ 28923 w 57845"/>
                  <a:gd name="connsiteY3" fmla="*/ 0 h 57845"/>
                  <a:gd name="connsiteX4" fmla="*/ 57845 w 57845"/>
                  <a:gd name="connsiteY4" fmla="*/ 28923 h 5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5" h="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w="6867" cap="flat">
                <a:noFill/>
                <a:prstDash val="solid"/>
                <a:miter/>
              </a:ln>
            </p:spPr>
            <p:txBody>
              <a:bodyPr rtlCol="0" anchor="ctr"/>
              <a:lstStyle/>
              <a:p>
                <a:endParaRPr lang="en-IL"/>
              </a:p>
            </p:txBody>
          </p:sp>
        </p:grpSp>
        <p:grpSp>
          <p:nvGrpSpPr>
            <p:cNvPr id="396" name="גרפיקה 376">
              <a:extLst>
                <a:ext uri="{FF2B5EF4-FFF2-40B4-BE49-F238E27FC236}">
                  <a16:creationId xmlns:a16="http://schemas.microsoft.com/office/drawing/2014/main" id="{BA0233E3-67B5-4ABE-914C-DE73FBB07BC3}"/>
                </a:ext>
              </a:extLst>
            </p:cNvPr>
            <p:cNvGrpSpPr/>
            <p:nvPr/>
          </p:nvGrpSpPr>
          <p:grpSpPr>
            <a:xfrm>
              <a:off x="6633830" y="3359558"/>
              <a:ext cx="720604" cy="630879"/>
              <a:chOff x="6633830" y="3359558"/>
              <a:chExt cx="720604" cy="630879"/>
            </a:xfrm>
          </p:grpSpPr>
          <p:sp>
            <p:nvSpPr>
              <p:cNvPr id="397" name="גרפיקה 376">
                <a:extLst>
                  <a:ext uri="{FF2B5EF4-FFF2-40B4-BE49-F238E27FC236}">
                    <a16:creationId xmlns:a16="http://schemas.microsoft.com/office/drawing/2014/main" id="{50B99D00-F0E2-4AC9-BA60-FCD20BAC75AE}"/>
                  </a:ext>
                </a:extLst>
              </p:cNvPr>
              <p:cNvSpPr/>
              <p:nvPr/>
            </p:nvSpPr>
            <p:spPr>
              <a:xfrm>
                <a:off x="6633830" y="3359558"/>
                <a:ext cx="720604" cy="630879"/>
              </a:xfrm>
              <a:custGeom>
                <a:avLst/>
                <a:gdLst>
                  <a:gd name="connsiteX0" fmla="*/ 665955 w 720604"/>
                  <a:gd name="connsiteY0" fmla="*/ 524096 h 630879"/>
                  <a:gd name="connsiteX1" fmla="*/ 164628 w 720604"/>
                  <a:gd name="connsiteY1" fmla="*/ 629457 h 630879"/>
                  <a:gd name="connsiteX2" fmla="*/ 83369 w 720604"/>
                  <a:gd name="connsiteY2" fmla="*/ 576433 h 630879"/>
                  <a:gd name="connsiteX3" fmla="*/ 1422 w 720604"/>
                  <a:gd name="connsiteY3" fmla="*/ 188042 h 630879"/>
                  <a:gd name="connsiteX4" fmla="*/ 54447 w 720604"/>
                  <a:gd name="connsiteY4" fmla="*/ 106783 h 630879"/>
                  <a:gd name="connsiteX5" fmla="*/ 555773 w 720604"/>
                  <a:gd name="connsiteY5" fmla="*/ 1422 h 630879"/>
                  <a:gd name="connsiteX6" fmla="*/ 637032 w 720604"/>
                  <a:gd name="connsiteY6" fmla="*/ 54447 h 630879"/>
                  <a:gd name="connsiteX7" fmla="*/ 718979 w 720604"/>
                  <a:gd name="connsiteY7" fmla="*/ 442837 h 630879"/>
                  <a:gd name="connsiteX8" fmla="*/ 665955 w 720604"/>
                  <a:gd name="connsiteY8" fmla="*/ 524096 h 6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04" h="630879">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bg1"/>
              </a:solidFill>
              <a:ln w="27467" cap="flat">
                <a:solidFill>
                  <a:schemeClr val="bg2"/>
                </a:solidFill>
                <a:prstDash val="solid"/>
                <a:miter/>
              </a:ln>
            </p:spPr>
            <p:txBody>
              <a:bodyPr rtlCol="0" anchor="ctr"/>
              <a:lstStyle/>
              <a:p>
                <a:endParaRPr lang="en-IL"/>
              </a:p>
            </p:txBody>
          </p:sp>
          <p:sp>
            <p:nvSpPr>
              <p:cNvPr id="398" name="גרפיקה 376">
                <a:extLst>
                  <a:ext uri="{FF2B5EF4-FFF2-40B4-BE49-F238E27FC236}">
                    <a16:creationId xmlns:a16="http://schemas.microsoft.com/office/drawing/2014/main" id="{3409FB96-28B5-44F7-AE37-59BBDAE284DB}"/>
                  </a:ext>
                </a:extLst>
              </p:cNvPr>
              <p:cNvSpPr/>
              <p:nvPr/>
            </p:nvSpPr>
            <p:spPr>
              <a:xfrm>
                <a:off x="6765403" y="368463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399" name="גרפיקה 376">
                <a:extLst>
                  <a:ext uri="{FF2B5EF4-FFF2-40B4-BE49-F238E27FC236}">
                    <a16:creationId xmlns:a16="http://schemas.microsoft.com/office/drawing/2014/main" id="{2A781C46-9A6F-4AAD-BFCC-FFF6CCA593C1}"/>
                  </a:ext>
                </a:extLst>
              </p:cNvPr>
              <p:cNvSpPr/>
              <p:nvPr/>
            </p:nvSpPr>
            <p:spPr>
              <a:xfrm>
                <a:off x="7150350" y="3603380"/>
                <a:ext cx="46827" cy="10329"/>
              </a:xfrm>
              <a:custGeom>
                <a:avLst/>
                <a:gdLst>
                  <a:gd name="connsiteX0" fmla="*/ 0 w 46827"/>
                  <a:gd name="connsiteY0" fmla="*/ 10330 h 10329"/>
                  <a:gd name="connsiteX1" fmla="*/ 46827 w 46827"/>
                  <a:gd name="connsiteY1" fmla="*/ 0 h 10329"/>
                </a:gdLst>
                <a:ahLst/>
                <a:cxnLst>
                  <a:cxn ang="0">
                    <a:pos x="connsiteX0" y="connsiteY0"/>
                  </a:cxn>
                  <a:cxn ang="0">
                    <a:pos x="connsiteX1" y="connsiteY1"/>
                  </a:cxn>
                </a:cxnLst>
                <a:rect l="l" t="t" r="r" b="b"/>
                <a:pathLst>
                  <a:path w="46827" h="10329">
                    <a:moveTo>
                      <a:pt x="0" y="10330"/>
                    </a:moveTo>
                    <a:lnTo>
                      <a:pt x="46827" y="0"/>
                    </a:lnTo>
                  </a:path>
                </a:pathLst>
              </a:custGeom>
              <a:ln w="68303" cap="rnd">
                <a:solidFill>
                  <a:schemeClr val="accent1"/>
                </a:solidFill>
                <a:prstDash val="solid"/>
                <a:miter/>
              </a:ln>
            </p:spPr>
            <p:txBody>
              <a:bodyPr rtlCol="0" anchor="ctr"/>
              <a:lstStyle/>
              <a:p>
                <a:endParaRPr lang="en-IL"/>
              </a:p>
            </p:txBody>
          </p:sp>
          <p:sp>
            <p:nvSpPr>
              <p:cNvPr id="400" name="גרפיקה 376">
                <a:extLst>
                  <a:ext uri="{FF2B5EF4-FFF2-40B4-BE49-F238E27FC236}">
                    <a16:creationId xmlns:a16="http://schemas.microsoft.com/office/drawing/2014/main" id="{01387C1E-3AF2-4DA6-8E6A-6A6677319679}"/>
                  </a:ext>
                </a:extLst>
              </p:cNvPr>
              <p:cNvSpPr/>
              <p:nvPr/>
            </p:nvSpPr>
            <p:spPr>
              <a:xfrm>
                <a:off x="6850794" y="3856109"/>
                <a:ext cx="47515" cy="9640"/>
              </a:xfrm>
              <a:custGeom>
                <a:avLst/>
                <a:gdLst>
                  <a:gd name="connsiteX0" fmla="*/ 0 w 47515"/>
                  <a:gd name="connsiteY0" fmla="*/ 9641 h 9640"/>
                  <a:gd name="connsiteX1" fmla="*/ 47516 w 47515"/>
                  <a:gd name="connsiteY1" fmla="*/ 0 h 9640"/>
                </a:gdLst>
                <a:ahLst/>
                <a:cxnLst>
                  <a:cxn ang="0">
                    <a:pos x="connsiteX0" y="connsiteY0"/>
                  </a:cxn>
                  <a:cxn ang="0">
                    <a:pos x="connsiteX1" y="connsiteY1"/>
                  </a:cxn>
                </a:cxnLst>
                <a:rect l="l" t="t" r="r" b="b"/>
                <a:pathLst>
                  <a:path w="47515" h="9640">
                    <a:moveTo>
                      <a:pt x="0" y="9641"/>
                    </a:moveTo>
                    <a:lnTo>
                      <a:pt x="47516" y="0"/>
                    </a:lnTo>
                  </a:path>
                </a:pathLst>
              </a:custGeom>
              <a:ln w="68303" cap="rnd">
                <a:solidFill>
                  <a:schemeClr val="accent1"/>
                </a:solidFill>
                <a:prstDash val="solid"/>
                <a:miter/>
              </a:ln>
            </p:spPr>
            <p:txBody>
              <a:bodyPr rtlCol="0" anchor="ctr"/>
              <a:lstStyle/>
              <a:p>
                <a:endParaRPr lang="en-IL"/>
              </a:p>
            </p:txBody>
          </p:sp>
          <p:sp>
            <p:nvSpPr>
              <p:cNvPr id="401" name="גרפיקה 376">
                <a:extLst>
                  <a:ext uri="{FF2B5EF4-FFF2-40B4-BE49-F238E27FC236}">
                    <a16:creationId xmlns:a16="http://schemas.microsoft.com/office/drawing/2014/main" id="{7E10D7A0-DCD5-4A9F-801D-25628DC4785C}"/>
                  </a:ext>
                </a:extLst>
              </p:cNvPr>
              <p:cNvSpPr/>
              <p:nvPr/>
            </p:nvSpPr>
            <p:spPr>
              <a:xfrm>
                <a:off x="6901753" y="3632303"/>
                <a:ext cx="159763" cy="33743"/>
              </a:xfrm>
              <a:custGeom>
                <a:avLst/>
                <a:gdLst>
                  <a:gd name="connsiteX0" fmla="*/ 0 w 159763"/>
                  <a:gd name="connsiteY0" fmla="*/ 33743 h 33743"/>
                  <a:gd name="connsiteX1" fmla="*/ 159763 w 159763"/>
                  <a:gd name="connsiteY1" fmla="*/ 0 h 33743"/>
                </a:gdLst>
                <a:ahLst/>
                <a:cxnLst>
                  <a:cxn ang="0">
                    <a:pos x="connsiteX0" y="connsiteY0"/>
                  </a:cxn>
                  <a:cxn ang="0">
                    <a:pos x="connsiteX1" y="connsiteY1"/>
                  </a:cxn>
                </a:cxnLst>
                <a:rect l="l" t="t" r="r" b="b"/>
                <a:pathLst>
                  <a:path w="159763" h="33743">
                    <a:moveTo>
                      <a:pt x="0" y="33743"/>
                    </a:moveTo>
                    <a:lnTo>
                      <a:pt x="159763" y="0"/>
                    </a:lnTo>
                  </a:path>
                </a:pathLst>
              </a:custGeom>
              <a:ln w="68303" cap="rnd">
                <a:solidFill>
                  <a:schemeClr val="accent1"/>
                </a:solidFill>
                <a:prstDash val="solid"/>
                <a:miter/>
              </a:ln>
            </p:spPr>
            <p:txBody>
              <a:bodyPr rtlCol="0" anchor="ctr"/>
              <a:lstStyle/>
              <a:p>
                <a:endParaRPr lang="en-IL"/>
              </a:p>
            </p:txBody>
          </p:sp>
          <p:sp>
            <p:nvSpPr>
              <p:cNvPr id="402" name="גרפיקה 376">
                <a:extLst>
                  <a:ext uri="{FF2B5EF4-FFF2-40B4-BE49-F238E27FC236}">
                    <a16:creationId xmlns:a16="http://schemas.microsoft.com/office/drawing/2014/main" id="{A3C263E0-49DB-40D6-9122-5FA33FF879E1}"/>
                  </a:ext>
                </a:extLst>
              </p:cNvPr>
              <p:cNvSpPr/>
              <p:nvPr/>
            </p:nvSpPr>
            <p:spPr>
              <a:xfrm>
                <a:off x="6980946" y="3805150"/>
                <a:ext cx="159763" cy="33054"/>
              </a:xfrm>
              <a:custGeom>
                <a:avLst/>
                <a:gdLst>
                  <a:gd name="connsiteX0" fmla="*/ 0 w 159763"/>
                  <a:gd name="connsiteY0" fmla="*/ 33055 h 33054"/>
                  <a:gd name="connsiteX1" fmla="*/ 159763 w 159763"/>
                  <a:gd name="connsiteY1" fmla="*/ 0 h 33054"/>
                </a:gdLst>
                <a:ahLst/>
                <a:cxnLst>
                  <a:cxn ang="0">
                    <a:pos x="connsiteX0" y="connsiteY0"/>
                  </a:cxn>
                  <a:cxn ang="0">
                    <a:pos x="connsiteX1" y="connsiteY1"/>
                  </a:cxn>
                </a:cxnLst>
                <a:rect l="l" t="t" r="r" b="b"/>
                <a:pathLst>
                  <a:path w="159763" h="33054">
                    <a:moveTo>
                      <a:pt x="0" y="33055"/>
                    </a:moveTo>
                    <a:lnTo>
                      <a:pt x="159763" y="0"/>
                    </a:lnTo>
                  </a:path>
                </a:pathLst>
              </a:custGeom>
              <a:ln w="68303" cap="rnd">
                <a:solidFill>
                  <a:schemeClr val="accent1"/>
                </a:solidFill>
                <a:prstDash val="solid"/>
                <a:miter/>
              </a:ln>
            </p:spPr>
            <p:txBody>
              <a:bodyPr rtlCol="0" anchor="ctr"/>
              <a:lstStyle/>
              <a:p>
                <a:endParaRPr lang="en-IL"/>
              </a:p>
            </p:txBody>
          </p:sp>
          <p:sp>
            <p:nvSpPr>
              <p:cNvPr id="403" name="גרפיקה 376">
                <a:extLst>
                  <a:ext uri="{FF2B5EF4-FFF2-40B4-BE49-F238E27FC236}">
                    <a16:creationId xmlns:a16="http://schemas.microsoft.com/office/drawing/2014/main" id="{3D6ED487-D5FE-4F03-9D1F-228725AB42AF}"/>
                  </a:ext>
                </a:extLst>
              </p:cNvPr>
              <p:cNvSpPr/>
              <p:nvPr/>
            </p:nvSpPr>
            <p:spPr>
              <a:xfrm>
                <a:off x="6832201" y="3725268"/>
                <a:ext cx="236201" cy="50270"/>
              </a:xfrm>
              <a:custGeom>
                <a:avLst/>
                <a:gdLst>
                  <a:gd name="connsiteX0" fmla="*/ 0 w 236201"/>
                  <a:gd name="connsiteY0" fmla="*/ 50270 h 50270"/>
                  <a:gd name="connsiteX1" fmla="*/ 236202 w 236201"/>
                  <a:gd name="connsiteY1" fmla="*/ 0 h 50270"/>
                </a:gdLst>
                <a:ahLst/>
                <a:cxnLst>
                  <a:cxn ang="0">
                    <a:pos x="connsiteX0" y="connsiteY0"/>
                  </a:cxn>
                  <a:cxn ang="0">
                    <a:pos x="connsiteX1" y="connsiteY1"/>
                  </a:cxn>
                </a:cxnLst>
                <a:rect l="l" t="t" r="r" b="b"/>
                <a:pathLst>
                  <a:path w="236201" h="50270">
                    <a:moveTo>
                      <a:pt x="0" y="50270"/>
                    </a:moveTo>
                    <a:lnTo>
                      <a:pt x="236202" y="0"/>
                    </a:lnTo>
                  </a:path>
                </a:pathLst>
              </a:custGeom>
              <a:ln w="68303" cap="rnd">
                <a:solidFill>
                  <a:schemeClr val="bg2"/>
                </a:solidFill>
                <a:prstDash val="solid"/>
                <a:miter/>
              </a:ln>
            </p:spPr>
            <p:txBody>
              <a:bodyPr rtlCol="0" anchor="ctr"/>
              <a:lstStyle/>
              <a:p>
                <a:endParaRPr lang="en-IL"/>
              </a:p>
            </p:txBody>
          </p:sp>
          <p:sp>
            <p:nvSpPr>
              <p:cNvPr id="404" name="גרפיקה 376">
                <a:extLst>
                  <a:ext uri="{FF2B5EF4-FFF2-40B4-BE49-F238E27FC236}">
                    <a16:creationId xmlns:a16="http://schemas.microsoft.com/office/drawing/2014/main" id="{EBB3701B-4A3D-4457-9B4C-E680A7804638}"/>
                  </a:ext>
                </a:extLst>
              </p:cNvPr>
              <p:cNvSpPr/>
              <p:nvPr/>
            </p:nvSpPr>
            <p:spPr>
              <a:xfrm>
                <a:off x="6636317" y="3360669"/>
                <a:ext cx="647628" cy="244088"/>
              </a:xfrm>
              <a:custGeom>
                <a:avLst/>
                <a:gdLst>
                  <a:gd name="connsiteX0" fmla="*/ 647628 w 647628"/>
                  <a:gd name="connsiteY0" fmla="*/ 110493 h 244088"/>
                  <a:gd name="connsiteX1" fmla="*/ 11329 w 647628"/>
                  <a:gd name="connsiteY1" fmla="*/ 244088 h 244088"/>
                  <a:gd name="connsiteX2" fmla="*/ 1689 w 647628"/>
                  <a:gd name="connsiteY2" fmla="*/ 196572 h 244088"/>
                  <a:gd name="connsiteX3" fmla="*/ 62977 w 647628"/>
                  <a:gd name="connsiteY3" fmla="*/ 102918 h 244088"/>
                  <a:gd name="connsiteX4" fmla="*/ 544333 w 647628"/>
                  <a:gd name="connsiteY4" fmla="*/ 1689 h 244088"/>
                  <a:gd name="connsiteX5" fmla="*/ 637987 w 647628"/>
                  <a:gd name="connsiteY5" fmla="*/ 62977 h 244088"/>
                  <a:gd name="connsiteX6" fmla="*/ 647628 w 647628"/>
                  <a:gd name="connsiteY6" fmla="*/ 110493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28" h="24408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bg2"/>
              </a:solidFill>
              <a:ln w="27467" cap="flat">
                <a:solidFill>
                  <a:schemeClr val="bg2"/>
                </a:solidFill>
                <a:prstDash val="solid"/>
                <a:miter/>
              </a:ln>
            </p:spPr>
            <p:txBody>
              <a:bodyPr rtlCol="0" anchor="ctr"/>
              <a:lstStyle/>
              <a:p>
                <a:endParaRPr lang="en-IL"/>
              </a:p>
            </p:txBody>
          </p:sp>
        </p:grpSp>
      </p:grpSp>
      <p:grpSp>
        <p:nvGrpSpPr>
          <p:cNvPr id="406" name="גרפיקה 378">
            <a:extLst>
              <a:ext uri="{FF2B5EF4-FFF2-40B4-BE49-F238E27FC236}">
                <a16:creationId xmlns:a16="http://schemas.microsoft.com/office/drawing/2014/main" id="{8A7DAA4B-2EDE-48B9-B1D6-E863A8E75233}"/>
              </a:ext>
            </a:extLst>
          </p:cNvPr>
          <p:cNvGrpSpPr/>
          <p:nvPr/>
        </p:nvGrpSpPr>
        <p:grpSpPr>
          <a:xfrm rot="21188512">
            <a:off x="5503193" y="3290848"/>
            <a:ext cx="621983" cy="738559"/>
            <a:chOff x="5503193" y="3290848"/>
            <a:chExt cx="621983" cy="738559"/>
          </a:xfrm>
        </p:grpSpPr>
        <p:grpSp>
          <p:nvGrpSpPr>
            <p:cNvPr id="407" name="גרפיקה 378">
              <a:extLst>
                <a:ext uri="{FF2B5EF4-FFF2-40B4-BE49-F238E27FC236}">
                  <a16:creationId xmlns:a16="http://schemas.microsoft.com/office/drawing/2014/main" id="{E6EB62B1-A69E-49C2-AB8E-B2DB9C8B2012}"/>
                </a:ext>
              </a:extLst>
            </p:cNvPr>
            <p:cNvGrpSpPr/>
            <p:nvPr/>
          </p:nvGrpSpPr>
          <p:grpSpPr>
            <a:xfrm rot="21188512">
              <a:off x="5503193" y="3377013"/>
              <a:ext cx="621983" cy="550299"/>
              <a:chOff x="5503193" y="3377013"/>
              <a:chExt cx="621983" cy="550299"/>
            </a:xfrm>
          </p:grpSpPr>
          <p:sp>
            <p:nvSpPr>
              <p:cNvPr id="408" name="גרפיקה 378">
                <a:extLst>
                  <a:ext uri="{FF2B5EF4-FFF2-40B4-BE49-F238E27FC236}">
                    <a16:creationId xmlns:a16="http://schemas.microsoft.com/office/drawing/2014/main" id="{29B769B1-D550-4727-8DEB-6553904B8FB9}"/>
                  </a:ext>
                </a:extLst>
              </p:cNvPr>
              <p:cNvSpPr/>
              <p:nvPr/>
            </p:nvSpPr>
            <p:spPr>
              <a:xfrm>
                <a:off x="6075939" y="3789738"/>
                <a:ext cx="49237" cy="49237"/>
              </a:xfrm>
              <a:custGeom>
                <a:avLst/>
                <a:gdLst>
                  <a:gd name="connsiteX0" fmla="*/ 49237 w 49237"/>
                  <a:gd name="connsiteY0" fmla="*/ 24619 h 49237"/>
                  <a:gd name="connsiteX1" fmla="*/ 24619 w 49237"/>
                  <a:gd name="connsiteY1" fmla="*/ 49237 h 49237"/>
                  <a:gd name="connsiteX2" fmla="*/ 0 w 49237"/>
                  <a:gd name="connsiteY2" fmla="*/ 24619 h 49237"/>
                  <a:gd name="connsiteX3" fmla="*/ 24619 w 49237"/>
                  <a:gd name="connsiteY3" fmla="*/ 0 h 49237"/>
                  <a:gd name="connsiteX4" fmla="*/ 49237 w 49237"/>
                  <a:gd name="connsiteY4" fmla="*/ 24619 h 4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37" h="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bg1"/>
              </a:solidFill>
              <a:ln w="7199" cap="flat">
                <a:noFill/>
                <a:prstDash val="solid"/>
                <a:miter/>
              </a:ln>
            </p:spPr>
            <p:txBody>
              <a:bodyPr rtlCol="0" anchor="ctr"/>
              <a:lstStyle/>
              <a:p>
                <a:endParaRPr lang="en-IL"/>
              </a:p>
            </p:txBody>
          </p:sp>
          <p:sp>
            <p:nvSpPr>
              <p:cNvPr id="409" name="גרפיקה 378">
                <a:extLst>
                  <a:ext uri="{FF2B5EF4-FFF2-40B4-BE49-F238E27FC236}">
                    <a16:creationId xmlns:a16="http://schemas.microsoft.com/office/drawing/2014/main" id="{0AA55C6B-D514-42A5-9F85-A615CD753F36}"/>
                  </a:ext>
                </a:extLst>
              </p:cNvPr>
              <p:cNvSpPr/>
              <p:nvPr/>
            </p:nvSpPr>
            <p:spPr>
              <a:xfrm>
                <a:off x="5587910" y="3444352"/>
                <a:ext cx="30411" cy="30411"/>
              </a:xfrm>
              <a:custGeom>
                <a:avLst/>
                <a:gdLst>
                  <a:gd name="connsiteX0" fmla="*/ 30411 w 30411"/>
                  <a:gd name="connsiteY0" fmla="*/ 15206 h 30411"/>
                  <a:gd name="connsiteX1" fmla="*/ 15206 w 30411"/>
                  <a:gd name="connsiteY1" fmla="*/ 30411 h 30411"/>
                  <a:gd name="connsiteX2" fmla="*/ 0 w 30411"/>
                  <a:gd name="connsiteY2" fmla="*/ 15206 h 30411"/>
                  <a:gd name="connsiteX3" fmla="*/ 15206 w 30411"/>
                  <a:gd name="connsiteY3" fmla="*/ 0 h 30411"/>
                  <a:gd name="connsiteX4" fmla="*/ 30411 w 30411"/>
                  <a:gd name="connsiteY4" fmla="*/ 15206 h 3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1" h="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bg1"/>
              </a:solidFill>
              <a:ln w="7199" cap="flat">
                <a:noFill/>
                <a:prstDash val="solid"/>
                <a:miter/>
              </a:ln>
            </p:spPr>
            <p:txBody>
              <a:bodyPr rtlCol="0" anchor="ctr"/>
              <a:lstStyle/>
              <a:p>
                <a:endParaRPr lang="en-IL"/>
              </a:p>
            </p:txBody>
          </p:sp>
          <p:sp>
            <p:nvSpPr>
              <p:cNvPr id="410" name="גרפיקה 378">
                <a:extLst>
                  <a:ext uri="{FF2B5EF4-FFF2-40B4-BE49-F238E27FC236}">
                    <a16:creationId xmlns:a16="http://schemas.microsoft.com/office/drawing/2014/main" id="{2DE4C9EC-BEE3-4F8F-ADC3-E468C8556E90}"/>
                  </a:ext>
                </a:extLst>
              </p:cNvPr>
              <p:cNvSpPr/>
              <p:nvPr/>
            </p:nvSpPr>
            <p:spPr>
              <a:xfrm>
                <a:off x="6035391" y="386649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w="7199" cap="flat">
                <a:noFill/>
                <a:prstDash val="solid"/>
                <a:miter/>
              </a:ln>
            </p:spPr>
            <p:txBody>
              <a:bodyPr rtlCol="0" anchor="ctr"/>
              <a:lstStyle/>
              <a:p>
                <a:endParaRPr lang="en-IL"/>
              </a:p>
            </p:txBody>
          </p:sp>
          <p:sp>
            <p:nvSpPr>
              <p:cNvPr id="411" name="גרפיקה 378">
                <a:extLst>
                  <a:ext uri="{FF2B5EF4-FFF2-40B4-BE49-F238E27FC236}">
                    <a16:creationId xmlns:a16="http://schemas.microsoft.com/office/drawing/2014/main" id="{E69FF36C-5775-4125-8AF4-26F3F9CC37FB}"/>
                  </a:ext>
                </a:extLst>
              </p:cNvPr>
              <p:cNvSpPr/>
              <p:nvPr/>
            </p:nvSpPr>
            <p:spPr>
              <a:xfrm>
                <a:off x="5551706" y="3377013"/>
                <a:ext cx="24618" cy="24618"/>
              </a:xfrm>
              <a:custGeom>
                <a:avLst/>
                <a:gdLst>
                  <a:gd name="connsiteX0" fmla="*/ 24619 w 24618"/>
                  <a:gd name="connsiteY0" fmla="*/ 12309 h 24618"/>
                  <a:gd name="connsiteX1" fmla="*/ 12309 w 24618"/>
                  <a:gd name="connsiteY1" fmla="*/ 24619 h 24618"/>
                  <a:gd name="connsiteX2" fmla="*/ 0 w 24618"/>
                  <a:gd name="connsiteY2" fmla="*/ 12309 h 24618"/>
                  <a:gd name="connsiteX3" fmla="*/ 12309 w 24618"/>
                  <a:gd name="connsiteY3" fmla="*/ 0 h 24618"/>
                  <a:gd name="connsiteX4" fmla="*/ 24619 w 24618"/>
                  <a:gd name="connsiteY4" fmla="*/ 12309 h 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8" h="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w="7199" cap="flat">
                <a:noFill/>
                <a:prstDash val="solid"/>
                <a:miter/>
              </a:ln>
            </p:spPr>
            <p:txBody>
              <a:bodyPr rtlCol="0" anchor="ctr"/>
              <a:lstStyle/>
              <a:p>
                <a:endParaRPr lang="en-IL"/>
              </a:p>
            </p:txBody>
          </p:sp>
          <p:sp>
            <p:nvSpPr>
              <p:cNvPr id="412" name="גרפיקה 378">
                <a:extLst>
                  <a:ext uri="{FF2B5EF4-FFF2-40B4-BE49-F238E27FC236}">
                    <a16:creationId xmlns:a16="http://schemas.microsoft.com/office/drawing/2014/main" id="{1BBDE125-42F8-4CD0-9E1A-740E3A78684A}"/>
                  </a:ext>
                </a:extLst>
              </p:cNvPr>
              <p:cNvSpPr/>
              <p:nvPr/>
            </p:nvSpPr>
            <p:spPr>
              <a:xfrm>
                <a:off x="5503193" y="3500830"/>
                <a:ext cx="60822" cy="60822"/>
              </a:xfrm>
              <a:custGeom>
                <a:avLst/>
                <a:gdLst>
                  <a:gd name="connsiteX0" fmla="*/ 60823 w 60822"/>
                  <a:gd name="connsiteY0" fmla="*/ 30411 h 60822"/>
                  <a:gd name="connsiteX1" fmla="*/ 30411 w 60822"/>
                  <a:gd name="connsiteY1" fmla="*/ 60823 h 60822"/>
                  <a:gd name="connsiteX2" fmla="*/ 0 w 60822"/>
                  <a:gd name="connsiteY2" fmla="*/ 30411 h 60822"/>
                  <a:gd name="connsiteX3" fmla="*/ 30411 w 60822"/>
                  <a:gd name="connsiteY3" fmla="*/ 0 h 60822"/>
                  <a:gd name="connsiteX4" fmla="*/ 60823 w 60822"/>
                  <a:gd name="connsiteY4" fmla="*/ 30411 h 6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22" h="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bg2"/>
              </a:solidFill>
              <a:ln w="7199" cap="flat">
                <a:noFill/>
                <a:prstDash val="solid"/>
                <a:miter/>
              </a:ln>
            </p:spPr>
            <p:txBody>
              <a:bodyPr rtlCol="0" anchor="ctr"/>
              <a:lstStyle/>
              <a:p>
                <a:endParaRPr lang="en-IL" dirty="0"/>
              </a:p>
            </p:txBody>
          </p:sp>
        </p:grpSp>
        <p:sp>
          <p:nvSpPr>
            <p:cNvPr id="413" name="גרפיקה 378">
              <a:extLst>
                <a:ext uri="{FF2B5EF4-FFF2-40B4-BE49-F238E27FC236}">
                  <a16:creationId xmlns:a16="http://schemas.microsoft.com/office/drawing/2014/main" id="{1E6093FB-5E6F-4076-9B2A-FA8D988AEF7C}"/>
                </a:ext>
              </a:extLst>
            </p:cNvPr>
            <p:cNvSpPr/>
            <p:nvPr/>
          </p:nvSpPr>
          <p:spPr>
            <a:xfrm>
              <a:off x="5742139" y="3957000"/>
              <a:ext cx="253427" cy="72407"/>
            </a:xfrm>
            <a:custGeom>
              <a:avLst/>
              <a:gdLst>
                <a:gd name="connsiteX0" fmla="*/ 217224 w 253427"/>
                <a:gd name="connsiteY0" fmla="*/ 72408 h 72407"/>
                <a:gd name="connsiteX1" fmla="*/ 36204 w 253427"/>
                <a:gd name="connsiteY1" fmla="*/ 72408 h 72407"/>
                <a:gd name="connsiteX2" fmla="*/ 0 w 253427"/>
                <a:gd name="connsiteY2" fmla="*/ 36204 h 72407"/>
                <a:gd name="connsiteX3" fmla="*/ 0 w 253427"/>
                <a:gd name="connsiteY3" fmla="*/ 36204 h 72407"/>
                <a:gd name="connsiteX4" fmla="*/ 36204 w 253427"/>
                <a:gd name="connsiteY4" fmla="*/ 0 h 72407"/>
                <a:gd name="connsiteX5" fmla="*/ 217224 w 253427"/>
                <a:gd name="connsiteY5" fmla="*/ 0 h 72407"/>
                <a:gd name="connsiteX6" fmla="*/ 253428 w 253427"/>
                <a:gd name="connsiteY6" fmla="*/ 36204 h 72407"/>
                <a:gd name="connsiteX7" fmla="*/ 253428 w 253427"/>
                <a:gd name="connsiteY7" fmla="*/ 36204 h 72407"/>
                <a:gd name="connsiteX8" fmla="*/ 217224 w 253427"/>
                <a:gd name="connsiteY8" fmla="*/ 72408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27" h="7240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bg1"/>
            </a:solidFill>
            <a:ln w="28797" cap="flat">
              <a:solidFill>
                <a:schemeClr val="bg2"/>
              </a:solidFill>
              <a:prstDash val="solid"/>
              <a:miter/>
            </a:ln>
          </p:spPr>
          <p:txBody>
            <a:bodyPr rtlCol="0" anchor="ctr"/>
            <a:lstStyle/>
            <a:p>
              <a:endParaRPr lang="en-IL"/>
            </a:p>
          </p:txBody>
        </p:sp>
        <p:grpSp>
          <p:nvGrpSpPr>
            <p:cNvPr id="414" name="גרפיקה 378">
              <a:extLst>
                <a:ext uri="{FF2B5EF4-FFF2-40B4-BE49-F238E27FC236}">
                  <a16:creationId xmlns:a16="http://schemas.microsoft.com/office/drawing/2014/main" id="{3C89FB13-0141-4596-81FA-67CCA45821E0}"/>
                </a:ext>
              </a:extLst>
            </p:cNvPr>
            <p:cNvGrpSpPr/>
            <p:nvPr/>
          </p:nvGrpSpPr>
          <p:grpSpPr>
            <a:xfrm rot="21188512">
              <a:off x="5738518" y="3290848"/>
              <a:ext cx="260668" cy="470651"/>
              <a:chOff x="5738518" y="3290848"/>
              <a:chExt cx="260668" cy="470651"/>
            </a:xfrm>
          </p:grpSpPr>
          <p:sp>
            <p:nvSpPr>
              <p:cNvPr id="415" name="גרפיקה 378">
                <a:extLst>
                  <a:ext uri="{FF2B5EF4-FFF2-40B4-BE49-F238E27FC236}">
                    <a16:creationId xmlns:a16="http://schemas.microsoft.com/office/drawing/2014/main" id="{FD3BCF34-8825-4C79-AB9F-6B70C2DA3120}"/>
                  </a:ext>
                </a:extLst>
              </p:cNvPr>
              <p:cNvSpPr/>
              <p:nvPr/>
            </p:nvSpPr>
            <p:spPr>
              <a:xfrm rot="291521">
                <a:off x="5753000" y="3305329"/>
                <a:ext cx="231705" cy="441688"/>
              </a:xfrm>
              <a:custGeom>
                <a:avLst/>
                <a:gdLst>
                  <a:gd name="connsiteX0" fmla="*/ 115853 w 231705"/>
                  <a:gd name="connsiteY0" fmla="*/ 441688 h 441688"/>
                  <a:gd name="connsiteX1" fmla="*/ 0 w 231705"/>
                  <a:gd name="connsiteY1" fmla="*/ 325835 h 441688"/>
                  <a:gd name="connsiteX2" fmla="*/ 0 w 231705"/>
                  <a:gd name="connsiteY2" fmla="*/ 115853 h 441688"/>
                  <a:gd name="connsiteX3" fmla="*/ 115853 w 231705"/>
                  <a:gd name="connsiteY3" fmla="*/ 0 h 441688"/>
                  <a:gd name="connsiteX4" fmla="*/ 231705 w 231705"/>
                  <a:gd name="connsiteY4" fmla="*/ 115853 h 441688"/>
                  <a:gd name="connsiteX5" fmla="*/ 231705 w 231705"/>
                  <a:gd name="connsiteY5" fmla="*/ 325835 h 441688"/>
                  <a:gd name="connsiteX6" fmla="*/ 115853 w 231705"/>
                  <a:gd name="connsiteY6" fmla="*/ 441688 h 4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5" h="441688">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w="7199" cap="flat">
                <a:noFill/>
                <a:prstDash val="solid"/>
                <a:miter/>
              </a:ln>
            </p:spPr>
            <p:txBody>
              <a:bodyPr rtlCol="0" anchor="ctr"/>
              <a:lstStyle/>
              <a:p>
                <a:endParaRPr lang="en-IL"/>
              </a:p>
            </p:txBody>
          </p:sp>
          <p:sp>
            <p:nvSpPr>
              <p:cNvPr id="416" name="גרפיקה 378">
                <a:extLst>
                  <a:ext uri="{FF2B5EF4-FFF2-40B4-BE49-F238E27FC236}">
                    <a16:creationId xmlns:a16="http://schemas.microsoft.com/office/drawing/2014/main" id="{7D8D1E76-841E-4F50-B14A-39F98CC9B124}"/>
                  </a:ext>
                </a:extLst>
              </p:cNvPr>
              <p:cNvSpPr/>
              <p:nvPr/>
            </p:nvSpPr>
            <p:spPr>
              <a:xfrm rot="326572">
                <a:off x="5738518" y="3290848"/>
                <a:ext cx="260668" cy="470651"/>
              </a:xfrm>
              <a:custGeom>
                <a:avLst/>
                <a:gdLst>
                  <a:gd name="connsiteX0" fmla="*/ 130334 w 260668"/>
                  <a:gd name="connsiteY0" fmla="*/ 28963 h 470651"/>
                  <a:gd name="connsiteX1" fmla="*/ 231705 w 260668"/>
                  <a:gd name="connsiteY1" fmla="*/ 130334 h 470651"/>
                  <a:gd name="connsiteX2" fmla="*/ 231705 w 260668"/>
                  <a:gd name="connsiteY2" fmla="*/ 340317 h 470651"/>
                  <a:gd name="connsiteX3" fmla="*/ 130334 w 260668"/>
                  <a:gd name="connsiteY3" fmla="*/ 441688 h 470651"/>
                  <a:gd name="connsiteX4" fmla="*/ 130334 w 260668"/>
                  <a:gd name="connsiteY4" fmla="*/ 441688 h 470651"/>
                  <a:gd name="connsiteX5" fmla="*/ 28963 w 260668"/>
                  <a:gd name="connsiteY5" fmla="*/ 340317 h 470651"/>
                  <a:gd name="connsiteX6" fmla="*/ 28963 w 260668"/>
                  <a:gd name="connsiteY6" fmla="*/ 130334 h 470651"/>
                  <a:gd name="connsiteX7" fmla="*/ 130334 w 260668"/>
                  <a:gd name="connsiteY7" fmla="*/ 28963 h 470651"/>
                  <a:gd name="connsiteX8" fmla="*/ 130334 w 260668"/>
                  <a:gd name="connsiteY8" fmla="*/ 28963 h 470651"/>
                  <a:gd name="connsiteX9" fmla="*/ 130334 w 260668"/>
                  <a:gd name="connsiteY9" fmla="*/ 0 h 470651"/>
                  <a:gd name="connsiteX10" fmla="*/ 0 w 260668"/>
                  <a:gd name="connsiteY10" fmla="*/ 130334 h 470651"/>
                  <a:gd name="connsiteX11" fmla="*/ 0 w 260668"/>
                  <a:gd name="connsiteY11" fmla="*/ 340317 h 470651"/>
                  <a:gd name="connsiteX12" fmla="*/ 130334 w 260668"/>
                  <a:gd name="connsiteY12" fmla="*/ 470651 h 470651"/>
                  <a:gd name="connsiteX13" fmla="*/ 260668 w 260668"/>
                  <a:gd name="connsiteY13" fmla="*/ 340317 h 470651"/>
                  <a:gd name="connsiteX14" fmla="*/ 260668 w 260668"/>
                  <a:gd name="connsiteY14" fmla="*/ 130334 h 470651"/>
                  <a:gd name="connsiteX15" fmla="*/ 130334 w 260668"/>
                  <a:gd name="connsiteY15" fmla="*/ 0 h 470651"/>
                  <a:gd name="connsiteX16" fmla="*/ 130334 w 260668"/>
                  <a:gd name="connsiteY16" fmla="*/ 0 h 47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668" h="470651">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bg2"/>
              </a:solidFill>
              <a:ln w="7199" cap="flat">
                <a:noFill/>
                <a:prstDash val="solid"/>
                <a:miter/>
              </a:ln>
            </p:spPr>
            <p:txBody>
              <a:bodyPr rtlCol="0" anchor="ctr"/>
              <a:lstStyle/>
              <a:p>
                <a:endParaRPr lang="en-IL"/>
              </a:p>
            </p:txBody>
          </p:sp>
        </p:grpSp>
        <p:sp>
          <p:nvSpPr>
            <p:cNvPr id="417" name="גרפיקה 378">
              <a:extLst>
                <a:ext uri="{FF2B5EF4-FFF2-40B4-BE49-F238E27FC236}">
                  <a16:creationId xmlns:a16="http://schemas.microsoft.com/office/drawing/2014/main" id="{F14EF999-4D9C-4275-BEF4-0ABDFFD3E2D1}"/>
                </a:ext>
              </a:extLst>
            </p:cNvPr>
            <p:cNvSpPr/>
            <p:nvPr/>
          </p:nvSpPr>
          <p:spPr>
            <a:xfrm>
              <a:off x="5676971" y="3529794"/>
              <a:ext cx="383761" cy="309181"/>
            </a:xfrm>
            <a:custGeom>
              <a:avLst/>
              <a:gdLst>
                <a:gd name="connsiteX0" fmla="*/ 383762 w 383761"/>
                <a:gd name="connsiteY0" fmla="*/ 0 h 309181"/>
                <a:gd name="connsiteX1" fmla="*/ 383762 w 383761"/>
                <a:gd name="connsiteY1" fmla="*/ 117301 h 309181"/>
                <a:gd name="connsiteX2" fmla="*/ 191881 w 383761"/>
                <a:gd name="connsiteY2" fmla="*/ 309182 h 309181"/>
                <a:gd name="connsiteX3" fmla="*/ 191881 w 383761"/>
                <a:gd name="connsiteY3" fmla="*/ 309182 h 309181"/>
                <a:gd name="connsiteX4" fmla="*/ 0 w 383761"/>
                <a:gd name="connsiteY4" fmla="*/ 117301 h 309181"/>
                <a:gd name="connsiteX5" fmla="*/ 0 w 383761"/>
                <a:gd name="connsiteY5" fmla="*/ 0 h 3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761" h="30918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w="28797" cap="flat">
              <a:solidFill>
                <a:schemeClr val="bg2"/>
              </a:solidFill>
              <a:prstDash val="solid"/>
              <a:miter/>
            </a:ln>
          </p:spPr>
          <p:txBody>
            <a:bodyPr rtlCol="0" anchor="ctr"/>
            <a:lstStyle/>
            <a:p>
              <a:endParaRPr lang="en-IL"/>
            </a:p>
          </p:txBody>
        </p:sp>
        <p:sp>
          <p:nvSpPr>
            <p:cNvPr id="418" name="גרפיקה 378">
              <a:extLst>
                <a:ext uri="{FF2B5EF4-FFF2-40B4-BE49-F238E27FC236}">
                  <a16:creationId xmlns:a16="http://schemas.microsoft.com/office/drawing/2014/main" id="{D6CBC431-1F48-4F7B-975F-74FDE6394952}"/>
                </a:ext>
              </a:extLst>
            </p:cNvPr>
            <p:cNvSpPr/>
            <p:nvPr/>
          </p:nvSpPr>
          <p:spPr>
            <a:xfrm>
              <a:off x="5871025" y="3841147"/>
              <a:ext cx="7240" cy="115852"/>
            </a:xfrm>
            <a:custGeom>
              <a:avLst/>
              <a:gdLst>
                <a:gd name="connsiteX0" fmla="*/ 0 w 7240"/>
                <a:gd name="connsiteY0" fmla="*/ 0 h 115852"/>
                <a:gd name="connsiteX1" fmla="*/ 0 w 7240"/>
                <a:gd name="connsiteY1" fmla="*/ 115853 h 115852"/>
              </a:gdLst>
              <a:ahLst/>
              <a:cxnLst>
                <a:cxn ang="0">
                  <a:pos x="connsiteX0" y="connsiteY0"/>
                </a:cxn>
                <a:cxn ang="0">
                  <a:pos x="connsiteX1" y="connsiteY1"/>
                </a:cxn>
              </a:cxnLst>
              <a:rect l="l" t="t" r="r" b="b"/>
              <a:pathLst>
                <a:path w="7240" h="115852">
                  <a:moveTo>
                    <a:pt x="0" y="0"/>
                  </a:moveTo>
                  <a:lnTo>
                    <a:pt x="0" y="115853"/>
                  </a:lnTo>
                </a:path>
              </a:pathLst>
            </a:custGeom>
            <a:ln w="28797" cap="flat">
              <a:solidFill>
                <a:schemeClr val="bg2"/>
              </a:solidFill>
              <a:prstDash val="solid"/>
              <a:miter/>
            </a:ln>
          </p:spPr>
          <p:txBody>
            <a:bodyPr rtlCol="0" anchor="ctr"/>
            <a:lstStyle/>
            <a:p>
              <a:endParaRPr lang="en-IL"/>
            </a:p>
          </p:txBody>
        </p:sp>
        <p:sp>
          <p:nvSpPr>
            <p:cNvPr id="419" name="גרפיקה 378">
              <a:extLst>
                <a:ext uri="{FF2B5EF4-FFF2-40B4-BE49-F238E27FC236}">
                  <a16:creationId xmlns:a16="http://schemas.microsoft.com/office/drawing/2014/main" id="{66F74233-7CD6-48E9-937C-616E15FBD6E1}"/>
                </a:ext>
              </a:extLst>
            </p:cNvPr>
            <p:cNvSpPr/>
            <p:nvPr/>
          </p:nvSpPr>
          <p:spPr>
            <a:xfrm>
              <a:off x="5755172" y="3450145"/>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0" name="גרפיקה 378">
              <a:extLst>
                <a:ext uri="{FF2B5EF4-FFF2-40B4-BE49-F238E27FC236}">
                  <a16:creationId xmlns:a16="http://schemas.microsoft.com/office/drawing/2014/main" id="{0FF7A627-0F2A-41C3-9AAC-F7333C171257}"/>
                </a:ext>
              </a:extLst>
            </p:cNvPr>
            <p:cNvSpPr/>
            <p:nvPr/>
          </p:nvSpPr>
          <p:spPr>
            <a:xfrm>
              <a:off x="5755172" y="3508071"/>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sp>
          <p:nvSpPr>
            <p:cNvPr id="421" name="גרפיקה 378">
              <a:extLst>
                <a:ext uri="{FF2B5EF4-FFF2-40B4-BE49-F238E27FC236}">
                  <a16:creationId xmlns:a16="http://schemas.microsoft.com/office/drawing/2014/main" id="{85F4BB5D-AAF9-4242-BE37-7CCC1E6E9D96}"/>
                </a:ext>
              </a:extLst>
            </p:cNvPr>
            <p:cNvSpPr/>
            <p:nvPr/>
          </p:nvSpPr>
          <p:spPr>
            <a:xfrm>
              <a:off x="5755172" y="3565997"/>
              <a:ext cx="108611" cy="7240"/>
            </a:xfrm>
            <a:custGeom>
              <a:avLst/>
              <a:gdLst>
                <a:gd name="connsiteX0" fmla="*/ 0 w 108611"/>
                <a:gd name="connsiteY0" fmla="*/ 0 h 7240"/>
                <a:gd name="connsiteX1" fmla="*/ 108612 w 108611"/>
                <a:gd name="connsiteY1" fmla="*/ 0 h 7240"/>
              </a:gdLst>
              <a:ahLst/>
              <a:cxnLst>
                <a:cxn ang="0">
                  <a:pos x="connsiteX0" y="connsiteY0"/>
                </a:cxn>
                <a:cxn ang="0">
                  <a:pos x="connsiteX1" y="connsiteY1"/>
                </a:cxn>
              </a:cxnLst>
              <a:rect l="l" t="t" r="r" b="b"/>
              <a:pathLst>
                <a:path w="108611" h="7240">
                  <a:moveTo>
                    <a:pt x="0" y="0"/>
                  </a:moveTo>
                  <a:lnTo>
                    <a:pt x="108612" y="0"/>
                  </a:lnTo>
                </a:path>
              </a:pathLst>
            </a:custGeom>
            <a:ln w="28797" cap="flat">
              <a:solidFill>
                <a:schemeClr val="bg2"/>
              </a:solidFill>
              <a:prstDash val="solid"/>
              <a:miter/>
            </a:ln>
          </p:spPr>
          <p:txBody>
            <a:bodyPr rtlCol="0" anchor="ctr"/>
            <a:lstStyle/>
            <a:p>
              <a:endParaRPr lang="en-IL"/>
            </a:p>
          </p:txBody>
        </p:sp>
      </p:grpSp>
      <p:sp>
        <p:nvSpPr>
          <p:cNvPr id="422" name="Google Shape;234;p19">
            <a:extLst>
              <a:ext uri="{FF2B5EF4-FFF2-40B4-BE49-F238E27FC236}">
                <a16:creationId xmlns:a16="http://schemas.microsoft.com/office/drawing/2014/main" id="{5CE593BB-AD43-44B1-9967-882996F85DA7}"/>
              </a:ext>
            </a:extLst>
          </p:cNvPr>
          <p:cNvSpPr txBox="1">
            <a:spLocks/>
          </p:cNvSpPr>
          <p:nvPr/>
        </p:nvSpPr>
        <p:spPr>
          <a:xfrm>
            <a:off x="2230342" y="4082490"/>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נכון</a:t>
            </a:r>
          </a:p>
        </p:txBody>
      </p:sp>
      <p:sp>
        <p:nvSpPr>
          <p:cNvPr id="423" name="Google Shape;235;p19">
            <a:extLst>
              <a:ext uri="{FF2B5EF4-FFF2-40B4-BE49-F238E27FC236}">
                <a16:creationId xmlns:a16="http://schemas.microsoft.com/office/drawing/2014/main" id="{4B80EA96-2A99-40C3-A34F-4A078687ED14}"/>
              </a:ext>
            </a:extLst>
          </p:cNvPr>
          <p:cNvSpPr txBox="1">
            <a:spLocks/>
          </p:cNvSpPr>
          <p:nvPr/>
        </p:nvSpPr>
        <p:spPr>
          <a:xfrm>
            <a:off x="1265324" y="4090783"/>
            <a:ext cx="90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400" dirty="0">
                <a:solidFill>
                  <a:schemeClr val="accent1"/>
                </a:solidFill>
              </a:rPr>
              <a:t>לא נכון</a:t>
            </a:r>
          </a:p>
        </p:txBody>
      </p:sp>
      <p:grpSp>
        <p:nvGrpSpPr>
          <p:cNvPr id="430" name="קבוצה 429">
            <a:extLst>
              <a:ext uri="{FF2B5EF4-FFF2-40B4-BE49-F238E27FC236}">
                <a16:creationId xmlns:a16="http://schemas.microsoft.com/office/drawing/2014/main" id="{84004328-2A7D-48EA-929F-293E4ECC949C}"/>
              </a:ext>
            </a:extLst>
          </p:cNvPr>
          <p:cNvGrpSpPr/>
          <p:nvPr/>
        </p:nvGrpSpPr>
        <p:grpSpPr>
          <a:xfrm>
            <a:off x="1270397" y="3443391"/>
            <a:ext cx="691970" cy="704767"/>
            <a:chOff x="1270397" y="3443391"/>
            <a:chExt cx="691970" cy="704767"/>
          </a:xfrm>
        </p:grpSpPr>
        <p:sp>
          <p:nvSpPr>
            <p:cNvPr id="428" name="גרפיקה 426">
              <a:extLst>
                <a:ext uri="{FF2B5EF4-FFF2-40B4-BE49-F238E27FC236}">
                  <a16:creationId xmlns:a16="http://schemas.microsoft.com/office/drawing/2014/main" id="{C11B2371-FFB1-4D70-9C8F-0A62F78ACE38}"/>
                </a:ext>
              </a:extLst>
            </p:cNvPr>
            <p:cNvSpPr/>
            <p:nvPr/>
          </p:nvSpPr>
          <p:spPr>
            <a:xfrm>
              <a:off x="1804237" y="3443391"/>
              <a:ext cx="158130" cy="331417"/>
            </a:xfrm>
            <a:custGeom>
              <a:avLst/>
              <a:gdLst>
                <a:gd name="connsiteX0" fmla="*/ 158131 w 158130"/>
                <a:gd name="connsiteY0" fmla="*/ 0 h 331417"/>
                <a:gd name="connsiteX1" fmla="*/ 66183 w 158130"/>
                <a:gd name="connsiteY1" fmla="*/ 0 h 331417"/>
                <a:gd name="connsiteX2" fmla="*/ 0 w 158130"/>
                <a:gd name="connsiteY2" fmla="*/ 66182 h 331417"/>
                <a:gd name="connsiteX3" fmla="*/ 0 w 158130"/>
                <a:gd name="connsiteY3" fmla="*/ 265235 h 331417"/>
                <a:gd name="connsiteX4" fmla="*/ 66183 w 158130"/>
                <a:gd name="connsiteY4" fmla="*/ 331418 h 331417"/>
                <a:gd name="connsiteX5" fmla="*/ 158131 w 158130"/>
                <a:gd name="connsiteY5" fmla="*/ 331418 h 331417"/>
                <a:gd name="connsiteX6" fmla="*/ 158131 w 158130"/>
                <a:gd name="connsiteY6" fmla="*/ 0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bg2"/>
            </a:solidFill>
            <a:ln w="19996" cap="flat">
              <a:solidFill>
                <a:schemeClr val="accent1"/>
              </a:solidFill>
              <a:prstDash val="solid"/>
              <a:miter/>
            </a:ln>
          </p:spPr>
          <p:txBody>
            <a:bodyPr rtlCol="0" anchor="ctr"/>
            <a:lstStyle/>
            <a:p>
              <a:endParaRPr lang="en-IL"/>
            </a:p>
          </p:txBody>
        </p:sp>
        <p:sp>
          <p:nvSpPr>
            <p:cNvPr id="429" name="גרפיקה 426">
              <a:extLst>
                <a:ext uri="{FF2B5EF4-FFF2-40B4-BE49-F238E27FC236}">
                  <a16:creationId xmlns:a16="http://schemas.microsoft.com/office/drawing/2014/main" id="{C11B2371-FFB1-4D70-9C8F-0A62F78ACE38}"/>
                </a:ext>
              </a:extLst>
            </p:cNvPr>
            <p:cNvSpPr/>
            <p:nvPr/>
          </p:nvSpPr>
          <p:spPr>
            <a:xfrm>
              <a:off x="1270397" y="3443391"/>
              <a:ext cx="468667" cy="704767"/>
            </a:xfrm>
            <a:custGeom>
              <a:avLst/>
              <a:gdLst>
                <a:gd name="connsiteX0" fmla="*/ 468163 w 468667"/>
                <a:gd name="connsiteY0" fmla="*/ 343037 h 704767"/>
                <a:gd name="connsiteX1" fmla="*/ 410569 w 468667"/>
                <a:gd name="connsiteY1" fmla="*/ 402147 h 704767"/>
                <a:gd name="connsiteX2" fmla="*/ 316094 w 468667"/>
                <a:gd name="connsiteY2" fmla="*/ 591095 h 704767"/>
                <a:gd name="connsiteX3" fmla="*/ 307001 w 468667"/>
                <a:gd name="connsiteY3" fmla="*/ 649700 h 704767"/>
                <a:gd name="connsiteX4" fmla="*/ 242839 w 468667"/>
                <a:gd name="connsiteY4" fmla="*/ 704768 h 704767"/>
                <a:gd name="connsiteX5" fmla="*/ 242839 w 468667"/>
                <a:gd name="connsiteY5" fmla="*/ 704768 h 704767"/>
                <a:gd name="connsiteX6" fmla="*/ 178677 w 468667"/>
                <a:gd name="connsiteY6" fmla="*/ 626965 h 704767"/>
                <a:gd name="connsiteX7" fmla="*/ 217579 w 468667"/>
                <a:gd name="connsiteY7" fmla="*/ 426902 h 704767"/>
                <a:gd name="connsiteX8" fmla="*/ 88750 w 468667"/>
                <a:gd name="connsiteY8" fmla="*/ 433470 h 704767"/>
                <a:gd name="connsiteX9" fmla="*/ 1349 w 468667"/>
                <a:gd name="connsiteY9" fmla="*/ 334449 h 704767"/>
                <a:gd name="connsiteX10" fmla="*/ 48838 w 468667"/>
                <a:gd name="connsiteY10" fmla="*/ 64667 h 704767"/>
                <a:gd name="connsiteX11" fmla="*/ 125630 w 468667"/>
                <a:gd name="connsiteY11" fmla="*/ 0 h 704767"/>
                <a:gd name="connsiteX12" fmla="*/ 379751 w 468667"/>
                <a:gd name="connsiteY12" fmla="*/ 0 h 704767"/>
                <a:gd name="connsiteX13" fmla="*/ 425725 w 468667"/>
                <a:gd name="connsiteY13" fmla="*/ 6568 h 704767"/>
                <a:gd name="connsiteX14" fmla="*/ 468668 w 468667"/>
                <a:gd name="connsiteY14" fmla="*/ 19198 h 704767"/>
                <a:gd name="connsiteX15" fmla="*/ 468668 w 468667"/>
                <a:gd name="connsiteY15" fmla="*/ 343037 h 70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667" h="7047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bg2"/>
            </a:solidFill>
            <a:ln w="19996" cap="flat">
              <a:solidFill>
                <a:schemeClr val="accent1"/>
              </a:solidFill>
              <a:prstDash val="solid"/>
              <a:miter/>
            </a:ln>
          </p:spPr>
          <p:txBody>
            <a:bodyPr rtlCol="0" anchor="ctr"/>
            <a:lstStyle/>
            <a:p>
              <a:endParaRPr lang="en-IL"/>
            </a:p>
          </p:txBody>
        </p:sp>
      </p:grpSp>
      <p:grpSp>
        <p:nvGrpSpPr>
          <p:cNvPr id="433" name="קבוצה 432">
            <a:extLst>
              <a:ext uri="{FF2B5EF4-FFF2-40B4-BE49-F238E27FC236}">
                <a16:creationId xmlns:a16="http://schemas.microsoft.com/office/drawing/2014/main" id="{03D934C6-BE92-4755-979E-B0410F6C3834}"/>
              </a:ext>
            </a:extLst>
          </p:cNvPr>
          <p:cNvGrpSpPr/>
          <p:nvPr/>
        </p:nvGrpSpPr>
        <p:grpSpPr>
          <a:xfrm>
            <a:off x="2231235" y="3350461"/>
            <a:ext cx="692474" cy="705272"/>
            <a:chOff x="2231235" y="3350461"/>
            <a:chExt cx="692474" cy="705272"/>
          </a:xfrm>
        </p:grpSpPr>
        <p:sp>
          <p:nvSpPr>
            <p:cNvPr id="431" name="גרפיקה 424">
              <a:extLst>
                <a:ext uri="{FF2B5EF4-FFF2-40B4-BE49-F238E27FC236}">
                  <a16:creationId xmlns:a16="http://schemas.microsoft.com/office/drawing/2014/main" id="{A7C5D1CC-52C4-470F-885D-78A1C8C223B6}"/>
                </a:ext>
              </a:extLst>
            </p:cNvPr>
            <p:cNvSpPr/>
            <p:nvPr/>
          </p:nvSpPr>
          <p:spPr>
            <a:xfrm>
              <a:off x="2231235" y="3724316"/>
              <a:ext cx="158130" cy="331417"/>
            </a:xfrm>
            <a:custGeom>
              <a:avLst/>
              <a:gdLst>
                <a:gd name="connsiteX0" fmla="*/ 0 w 158130"/>
                <a:gd name="connsiteY0" fmla="*/ 331418 h 331417"/>
                <a:gd name="connsiteX1" fmla="*/ 91948 w 158130"/>
                <a:gd name="connsiteY1" fmla="*/ 331418 h 331417"/>
                <a:gd name="connsiteX2" fmla="*/ 158131 w 158130"/>
                <a:gd name="connsiteY2" fmla="*/ 265235 h 331417"/>
                <a:gd name="connsiteX3" fmla="*/ 158131 w 158130"/>
                <a:gd name="connsiteY3" fmla="*/ 66182 h 331417"/>
                <a:gd name="connsiteX4" fmla="*/ 91948 w 158130"/>
                <a:gd name="connsiteY4" fmla="*/ 0 h 331417"/>
                <a:gd name="connsiteX5" fmla="*/ 0 w 158130"/>
                <a:gd name="connsiteY5" fmla="*/ 0 h 331417"/>
                <a:gd name="connsiteX6" fmla="*/ 0 w 158130"/>
                <a:gd name="connsiteY6" fmla="*/ 331418 h 33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30" h="331417">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w="19996" cap="flat">
              <a:solidFill>
                <a:schemeClr val="bg2"/>
              </a:solidFill>
              <a:prstDash val="solid"/>
              <a:miter/>
            </a:ln>
          </p:spPr>
          <p:txBody>
            <a:bodyPr rtlCol="0" anchor="ctr"/>
            <a:lstStyle/>
            <a:p>
              <a:endParaRPr lang="en-IL"/>
            </a:p>
          </p:txBody>
        </p:sp>
        <p:sp>
          <p:nvSpPr>
            <p:cNvPr id="432" name="גרפיקה 424">
              <a:extLst>
                <a:ext uri="{FF2B5EF4-FFF2-40B4-BE49-F238E27FC236}">
                  <a16:creationId xmlns:a16="http://schemas.microsoft.com/office/drawing/2014/main" id="{A7C5D1CC-52C4-470F-885D-78A1C8C223B6}"/>
                </a:ext>
              </a:extLst>
            </p:cNvPr>
            <p:cNvSpPr/>
            <p:nvPr/>
          </p:nvSpPr>
          <p:spPr>
            <a:xfrm>
              <a:off x="2454537" y="3350461"/>
              <a:ext cx="469172" cy="705272"/>
            </a:xfrm>
            <a:custGeom>
              <a:avLst/>
              <a:gdLst>
                <a:gd name="connsiteX0" fmla="*/ 505 w 469172"/>
                <a:gd name="connsiteY0" fmla="*/ 362235 h 705272"/>
                <a:gd name="connsiteX1" fmla="*/ 58099 w 469172"/>
                <a:gd name="connsiteY1" fmla="*/ 303126 h 705272"/>
                <a:gd name="connsiteX2" fmla="*/ 152573 w 469172"/>
                <a:gd name="connsiteY2" fmla="*/ 114177 h 705272"/>
                <a:gd name="connsiteX3" fmla="*/ 161667 w 469172"/>
                <a:gd name="connsiteY3" fmla="*/ 55573 h 705272"/>
                <a:gd name="connsiteX4" fmla="*/ 225829 w 469172"/>
                <a:gd name="connsiteY4" fmla="*/ 0 h 705272"/>
                <a:gd name="connsiteX5" fmla="*/ 225829 w 469172"/>
                <a:gd name="connsiteY5" fmla="*/ 0 h 705272"/>
                <a:gd name="connsiteX6" fmla="*/ 289991 w 469172"/>
                <a:gd name="connsiteY6" fmla="*/ 77802 h 705272"/>
                <a:gd name="connsiteX7" fmla="*/ 251089 w 469172"/>
                <a:gd name="connsiteY7" fmla="*/ 277865 h 705272"/>
                <a:gd name="connsiteX8" fmla="*/ 379918 w 469172"/>
                <a:gd name="connsiteY8" fmla="*/ 271298 h 705272"/>
                <a:gd name="connsiteX9" fmla="*/ 467824 w 469172"/>
                <a:gd name="connsiteY9" fmla="*/ 370824 h 705272"/>
                <a:gd name="connsiteX10" fmla="*/ 420335 w 469172"/>
                <a:gd name="connsiteY10" fmla="*/ 640606 h 705272"/>
                <a:gd name="connsiteX11" fmla="*/ 343543 w 469172"/>
                <a:gd name="connsiteY11" fmla="*/ 705273 h 705272"/>
                <a:gd name="connsiteX12" fmla="*/ 88917 w 469172"/>
                <a:gd name="connsiteY12" fmla="*/ 705273 h 705272"/>
                <a:gd name="connsiteX13" fmla="*/ 42943 w 469172"/>
                <a:gd name="connsiteY13" fmla="*/ 698705 h 705272"/>
                <a:gd name="connsiteX14" fmla="*/ 0 w 469172"/>
                <a:gd name="connsiteY14" fmla="*/ 686075 h 705272"/>
                <a:gd name="connsiteX15" fmla="*/ 0 w 469172"/>
                <a:gd name="connsiteY15" fmla="*/ 362235 h 7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172" h="7052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w="19996" cap="flat">
              <a:solidFill>
                <a:schemeClr val="bg2"/>
              </a:solidFill>
              <a:prstDash val="solid"/>
              <a:miter/>
            </a:ln>
          </p:spPr>
          <p:txBody>
            <a:bodyPr rtlCol="0" anchor="ctr"/>
            <a:lstStyle/>
            <a:p>
              <a:endParaRPr lang="en-IL"/>
            </a:p>
          </p:txBody>
        </p:sp>
      </p:grpSp>
      <p:sp>
        <p:nvSpPr>
          <p:cNvPr id="436" name="גרפיקה 434">
            <a:extLst>
              <a:ext uri="{FF2B5EF4-FFF2-40B4-BE49-F238E27FC236}">
                <a16:creationId xmlns:a16="http://schemas.microsoft.com/office/drawing/2014/main" id="{6EFBA75D-73C5-4AFC-9ADE-EBE906DBC589}"/>
              </a:ext>
            </a:extLst>
          </p:cNvPr>
          <p:cNvSpPr/>
          <p:nvPr/>
        </p:nvSpPr>
        <p:spPr>
          <a:xfrm>
            <a:off x="1473351" y="4639671"/>
            <a:ext cx="185370" cy="166687"/>
          </a:xfrm>
          <a:custGeom>
            <a:avLst/>
            <a:gdLst>
              <a:gd name="connsiteX0" fmla="*/ 92939 w 185370"/>
              <a:gd name="connsiteY0" fmla="*/ 120083 h 166687"/>
              <a:gd name="connsiteX1" fmla="*/ 119972 w 185370"/>
              <a:gd name="connsiteY1" fmla="*/ 120083 h 166687"/>
              <a:gd name="connsiteX2" fmla="*/ 130012 w 185370"/>
              <a:gd name="connsiteY2" fmla="*/ 110815 h 166687"/>
              <a:gd name="connsiteX3" fmla="*/ 121002 w 185370"/>
              <a:gd name="connsiteY3" fmla="*/ 101547 h 166687"/>
              <a:gd name="connsiteX4" fmla="*/ 83929 w 185370"/>
              <a:gd name="connsiteY4" fmla="*/ 101547 h 166687"/>
              <a:gd name="connsiteX5" fmla="*/ 74661 w 185370"/>
              <a:gd name="connsiteY5" fmla="*/ 111587 h 166687"/>
              <a:gd name="connsiteX6" fmla="*/ 74661 w 185370"/>
              <a:gd name="connsiteY6" fmla="*/ 132183 h 166687"/>
              <a:gd name="connsiteX7" fmla="*/ 24715 w 185370"/>
              <a:gd name="connsiteY7" fmla="*/ 82495 h 166687"/>
              <a:gd name="connsiteX8" fmla="*/ 74403 w 185370"/>
              <a:gd name="connsiteY8" fmla="*/ 32550 h 166687"/>
              <a:gd name="connsiteX9" fmla="*/ 74403 w 185370"/>
              <a:gd name="connsiteY9" fmla="*/ 52888 h 166687"/>
              <a:gd name="connsiteX10" fmla="*/ 85473 w 185370"/>
              <a:gd name="connsiteY10" fmla="*/ 64731 h 166687"/>
              <a:gd name="connsiteX11" fmla="*/ 135934 w 185370"/>
              <a:gd name="connsiteY11" fmla="*/ 80693 h 166687"/>
              <a:gd name="connsiteX12" fmla="*/ 166570 w 185370"/>
              <a:gd name="connsiteY12" fmla="*/ 135273 h 166687"/>
              <a:gd name="connsiteX13" fmla="*/ 167343 w 185370"/>
              <a:gd name="connsiteY13" fmla="*/ 149175 h 166687"/>
              <a:gd name="connsiteX14" fmla="*/ 176611 w 185370"/>
              <a:gd name="connsiteY14" fmla="*/ 157413 h 166687"/>
              <a:gd name="connsiteX15" fmla="*/ 185364 w 185370"/>
              <a:gd name="connsiteY15" fmla="*/ 148918 h 166687"/>
              <a:gd name="connsiteX16" fmla="*/ 152925 w 185370"/>
              <a:gd name="connsiteY16" fmla="*/ 70653 h 166687"/>
              <a:gd name="connsiteX17" fmla="*/ 98346 w 185370"/>
              <a:gd name="connsiteY17" fmla="*/ 48254 h 166687"/>
              <a:gd name="connsiteX18" fmla="*/ 92682 w 185370"/>
              <a:gd name="connsiteY18" fmla="*/ 47225 h 166687"/>
              <a:gd name="connsiteX19" fmla="*/ 92682 w 185370"/>
              <a:gd name="connsiteY19" fmla="*/ 11954 h 166687"/>
              <a:gd name="connsiteX20" fmla="*/ 87276 w 185370"/>
              <a:gd name="connsiteY20" fmla="*/ 883 h 166687"/>
              <a:gd name="connsiteX21" fmla="*/ 75175 w 185370"/>
              <a:gd name="connsiteY21" fmla="*/ 4745 h 166687"/>
              <a:gd name="connsiteX22" fmla="*/ 4634 w 185370"/>
              <a:gd name="connsiteY22" fmla="*/ 74514 h 166687"/>
              <a:gd name="connsiteX23" fmla="*/ 4634 w 185370"/>
              <a:gd name="connsiteY23" fmla="*/ 91506 h 166687"/>
              <a:gd name="connsiteX24" fmla="*/ 75175 w 185370"/>
              <a:gd name="connsiteY24" fmla="*/ 162305 h 166687"/>
              <a:gd name="connsiteX25" fmla="*/ 87018 w 185370"/>
              <a:gd name="connsiteY25" fmla="*/ 165909 h 166687"/>
              <a:gd name="connsiteX26" fmla="*/ 92425 w 185370"/>
              <a:gd name="connsiteY26" fmla="*/ 155354 h 166687"/>
              <a:gd name="connsiteX27" fmla="*/ 92425 w 185370"/>
              <a:gd name="connsiteY27" fmla="*/ 125747 h 166687"/>
              <a:gd name="connsiteX28" fmla="*/ 92939 w 185370"/>
              <a:gd name="connsiteY28" fmla="*/ 120083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370" h="166687">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w="2514" cap="flat">
            <a:noFill/>
            <a:prstDash val="solid"/>
            <a:miter/>
          </a:ln>
        </p:spPr>
        <p:txBody>
          <a:bodyPr rtlCol="0" anchor="ctr"/>
          <a:lstStyle/>
          <a:p>
            <a:endParaRPr lang="en-IL"/>
          </a:p>
        </p:txBody>
      </p:sp>
      <p:sp>
        <p:nvSpPr>
          <p:cNvPr id="2" name="מלבן 1">
            <a:extLst>
              <a:ext uri="{FF2B5EF4-FFF2-40B4-BE49-F238E27FC236}">
                <a16:creationId xmlns:a16="http://schemas.microsoft.com/office/drawing/2014/main" id="{82D53852-983B-49B7-84A2-880147DDC869}"/>
              </a:ext>
            </a:extLst>
          </p:cNvPr>
          <p:cNvSpPr/>
          <p:nvPr/>
        </p:nvSpPr>
        <p:spPr>
          <a:xfrm>
            <a:off x="7373308" y="735667"/>
            <a:ext cx="492359" cy="60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4" name="גרפיקה 11">
            <a:extLst>
              <a:ext uri="{FF2B5EF4-FFF2-40B4-BE49-F238E27FC236}">
                <a16:creationId xmlns:a16="http://schemas.microsoft.com/office/drawing/2014/main" id="{F4BCFA2A-C434-4D0E-BA34-1227A08890CC}"/>
              </a:ext>
            </a:extLst>
          </p:cNvPr>
          <p:cNvGrpSpPr/>
          <p:nvPr/>
        </p:nvGrpSpPr>
        <p:grpSpPr>
          <a:xfrm rot="20944402">
            <a:off x="6827921" y="1008924"/>
            <a:ext cx="722904" cy="751291"/>
            <a:chOff x="6838418" y="985220"/>
            <a:chExt cx="722904" cy="751291"/>
          </a:xfrm>
          <a:solidFill>
            <a:srgbClr val="CAF25B"/>
          </a:solidFill>
        </p:grpSpPr>
        <p:sp>
          <p:nvSpPr>
            <p:cNvPr id="15" name="גרפיקה 11">
              <a:extLst>
                <a:ext uri="{FF2B5EF4-FFF2-40B4-BE49-F238E27FC236}">
                  <a16:creationId xmlns:a16="http://schemas.microsoft.com/office/drawing/2014/main" id="{749A1B79-814D-4947-841E-A5C8FDDF3AD8}"/>
                </a:ext>
              </a:extLst>
            </p:cNvPr>
            <p:cNvSpPr/>
            <p:nvPr/>
          </p:nvSpPr>
          <p:spPr>
            <a:xfrm>
              <a:off x="6839680" y="1123368"/>
              <a:ext cx="566463" cy="613143"/>
            </a:xfrm>
            <a:custGeom>
              <a:avLst/>
              <a:gdLst>
                <a:gd name="connsiteX0" fmla="*/ 123007 w 566463"/>
                <a:gd name="connsiteY0" fmla="*/ 613143 h 613143"/>
                <a:gd name="connsiteX1" fmla="*/ 566464 w 566463"/>
                <a:gd name="connsiteY1" fmla="*/ 340004 h 613143"/>
                <a:gd name="connsiteX2" fmla="*/ 537447 w 566463"/>
                <a:gd name="connsiteY2" fmla="*/ 160225 h 613143"/>
                <a:gd name="connsiteX3" fmla="*/ 146978 w 566463"/>
                <a:gd name="connsiteY3" fmla="*/ 0 h 613143"/>
                <a:gd name="connsiteX4" fmla="*/ 0 w 566463"/>
                <a:gd name="connsiteY4" fmla="*/ 107237 h 613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3" h="613143">
                  <a:moveTo>
                    <a:pt x="123007" y="613143"/>
                  </a:moveTo>
                  <a:lnTo>
                    <a:pt x="566464" y="340004"/>
                  </a:lnTo>
                  <a:lnTo>
                    <a:pt x="537447" y="160225"/>
                  </a:lnTo>
                  <a:lnTo>
                    <a:pt x="146978" y="0"/>
                  </a:lnTo>
                  <a:lnTo>
                    <a:pt x="0" y="107237"/>
                  </a:lnTo>
                  <a:close/>
                </a:path>
              </a:pathLst>
            </a:custGeom>
            <a:solidFill>
              <a:schemeClr val="accent2"/>
            </a:solidFill>
            <a:ln w="25074" cap="flat">
              <a:solidFill>
                <a:schemeClr val="bg2"/>
              </a:solidFill>
              <a:prstDash val="solid"/>
              <a:miter/>
            </a:ln>
          </p:spPr>
          <p:txBody>
            <a:bodyPr rtlCol="0" anchor="ctr"/>
            <a:lstStyle/>
            <a:p>
              <a:endParaRPr lang="en-IL"/>
            </a:p>
          </p:txBody>
        </p:sp>
        <p:sp>
          <p:nvSpPr>
            <p:cNvPr id="16" name="גרפיקה 11">
              <a:extLst>
                <a:ext uri="{FF2B5EF4-FFF2-40B4-BE49-F238E27FC236}">
                  <a16:creationId xmlns:a16="http://schemas.microsoft.com/office/drawing/2014/main" id="{463C94CD-9654-41D2-B491-D23C3CB93507}"/>
                </a:ext>
              </a:extLst>
            </p:cNvPr>
            <p:cNvSpPr/>
            <p:nvPr/>
          </p:nvSpPr>
          <p:spPr>
            <a:xfrm>
              <a:off x="6838418" y="1231235"/>
              <a:ext cx="567094" cy="233398"/>
            </a:xfrm>
            <a:custGeom>
              <a:avLst/>
              <a:gdLst>
                <a:gd name="connsiteX0" fmla="*/ 0 w 567094"/>
                <a:gd name="connsiteY0" fmla="*/ 0 h 233398"/>
                <a:gd name="connsiteX1" fmla="*/ 567095 w 567094"/>
                <a:gd name="connsiteY1" fmla="*/ 233398 h 233398"/>
              </a:gdLst>
              <a:ahLst/>
              <a:cxnLst>
                <a:cxn ang="0">
                  <a:pos x="connsiteX0" y="connsiteY0"/>
                </a:cxn>
                <a:cxn ang="0">
                  <a:pos x="connsiteX1" y="connsiteY1"/>
                </a:cxn>
              </a:cxnLst>
              <a:rect l="l" t="t" r="r" b="b"/>
              <a:pathLst>
                <a:path w="567094" h="233398">
                  <a:moveTo>
                    <a:pt x="0" y="0"/>
                  </a:moveTo>
                  <a:lnTo>
                    <a:pt x="567095" y="233398"/>
                  </a:lnTo>
                </a:path>
              </a:pathLst>
            </a:custGeom>
            <a:ln w="25074" cap="flat">
              <a:solidFill>
                <a:schemeClr val="bg2"/>
              </a:solidFill>
              <a:prstDash val="solid"/>
              <a:miter/>
            </a:ln>
          </p:spPr>
          <p:txBody>
            <a:bodyPr rtlCol="0" anchor="ctr"/>
            <a:lstStyle/>
            <a:p>
              <a:endParaRPr lang="en-IL"/>
            </a:p>
          </p:txBody>
        </p:sp>
        <p:sp>
          <p:nvSpPr>
            <p:cNvPr id="17" name="גרפיקה 11">
              <a:extLst>
                <a:ext uri="{FF2B5EF4-FFF2-40B4-BE49-F238E27FC236}">
                  <a16:creationId xmlns:a16="http://schemas.microsoft.com/office/drawing/2014/main" id="{015A9519-0AFA-49AE-BF85-75F70FCD7643}"/>
                </a:ext>
              </a:extLst>
            </p:cNvPr>
            <p:cNvSpPr/>
            <p:nvPr/>
          </p:nvSpPr>
          <p:spPr>
            <a:xfrm>
              <a:off x="7230149" y="1284853"/>
              <a:ext cx="144454" cy="107236"/>
            </a:xfrm>
            <a:custGeom>
              <a:avLst/>
              <a:gdLst>
                <a:gd name="connsiteX0" fmla="*/ 144455 w 144454"/>
                <a:gd name="connsiteY0" fmla="*/ 0 h 107236"/>
                <a:gd name="connsiteX1" fmla="*/ 0 w 144454"/>
                <a:gd name="connsiteY1" fmla="*/ 107237 h 107236"/>
              </a:gdLst>
              <a:ahLst/>
              <a:cxnLst>
                <a:cxn ang="0">
                  <a:pos x="connsiteX0" y="connsiteY0"/>
                </a:cxn>
                <a:cxn ang="0">
                  <a:pos x="connsiteX1" y="connsiteY1"/>
                </a:cxn>
              </a:cxnLst>
              <a:rect l="l" t="t" r="r" b="b"/>
              <a:pathLst>
                <a:path w="144454" h="107236">
                  <a:moveTo>
                    <a:pt x="144455" y="0"/>
                  </a:moveTo>
                  <a:lnTo>
                    <a:pt x="0" y="107237"/>
                  </a:lnTo>
                </a:path>
              </a:pathLst>
            </a:custGeom>
            <a:ln w="25074" cap="flat">
              <a:solidFill>
                <a:schemeClr val="bg2"/>
              </a:solidFill>
              <a:prstDash val="solid"/>
              <a:miter/>
            </a:ln>
          </p:spPr>
          <p:txBody>
            <a:bodyPr rtlCol="0" anchor="ctr"/>
            <a:lstStyle/>
            <a:p>
              <a:endParaRPr lang="en-IL"/>
            </a:p>
          </p:txBody>
        </p:sp>
        <p:sp>
          <p:nvSpPr>
            <p:cNvPr id="18" name="גרפיקה 11">
              <a:extLst>
                <a:ext uri="{FF2B5EF4-FFF2-40B4-BE49-F238E27FC236}">
                  <a16:creationId xmlns:a16="http://schemas.microsoft.com/office/drawing/2014/main" id="{4A73BC16-BC22-4951-A6AD-293A22CA306D}"/>
                </a:ext>
              </a:extLst>
            </p:cNvPr>
            <p:cNvSpPr/>
            <p:nvPr/>
          </p:nvSpPr>
          <p:spPr>
            <a:xfrm>
              <a:off x="7183469" y="1202217"/>
              <a:ext cx="46679" cy="189872"/>
            </a:xfrm>
            <a:custGeom>
              <a:avLst/>
              <a:gdLst>
                <a:gd name="connsiteX0" fmla="*/ 0 w 46679"/>
                <a:gd name="connsiteY0" fmla="*/ 0 h 189872"/>
                <a:gd name="connsiteX1" fmla="*/ 46680 w 46679"/>
                <a:gd name="connsiteY1" fmla="*/ 189873 h 189872"/>
              </a:gdLst>
              <a:ahLst/>
              <a:cxnLst>
                <a:cxn ang="0">
                  <a:pos x="connsiteX0" y="connsiteY0"/>
                </a:cxn>
                <a:cxn ang="0">
                  <a:pos x="connsiteX1" y="connsiteY1"/>
                </a:cxn>
              </a:cxnLst>
              <a:rect l="l" t="t" r="r" b="b"/>
              <a:pathLst>
                <a:path w="46679" h="189872">
                  <a:moveTo>
                    <a:pt x="0" y="0"/>
                  </a:moveTo>
                  <a:lnTo>
                    <a:pt x="46680" y="189873"/>
                  </a:lnTo>
                </a:path>
              </a:pathLst>
            </a:custGeom>
            <a:ln w="25074" cap="flat">
              <a:solidFill>
                <a:schemeClr val="bg2"/>
              </a:solidFill>
              <a:prstDash val="solid"/>
              <a:miter/>
            </a:ln>
          </p:spPr>
          <p:txBody>
            <a:bodyPr rtlCol="0" anchor="ctr"/>
            <a:lstStyle/>
            <a:p>
              <a:endParaRPr lang="en-IL"/>
            </a:p>
          </p:txBody>
        </p:sp>
        <p:sp>
          <p:nvSpPr>
            <p:cNvPr id="19" name="גרפיקה 11">
              <a:extLst>
                <a:ext uri="{FF2B5EF4-FFF2-40B4-BE49-F238E27FC236}">
                  <a16:creationId xmlns:a16="http://schemas.microsoft.com/office/drawing/2014/main" id="{706AE8E2-D369-4F92-B28E-D1596861D3A4}"/>
                </a:ext>
              </a:extLst>
            </p:cNvPr>
            <p:cNvSpPr/>
            <p:nvPr/>
          </p:nvSpPr>
          <p:spPr>
            <a:xfrm>
              <a:off x="7017567" y="1202217"/>
              <a:ext cx="165901" cy="102821"/>
            </a:xfrm>
            <a:custGeom>
              <a:avLst/>
              <a:gdLst>
                <a:gd name="connsiteX0" fmla="*/ 0 w 165901"/>
                <a:gd name="connsiteY0" fmla="*/ 102821 h 102821"/>
                <a:gd name="connsiteX1" fmla="*/ 165902 w 165901"/>
                <a:gd name="connsiteY1" fmla="*/ 0 h 102821"/>
              </a:gdLst>
              <a:ahLst/>
              <a:cxnLst>
                <a:cxn ang="0">
                  <a:pos x="connsiteX0" y="connsiteY0"/>
                </a:cxn>
                <a:cxn ang="0">
                  <a:pos x="connsiteX1" y="connsiteY1"/>
                </a:cxn>
              </a:cxnLst>
              <a:rect l="l" t="t" r="r" b="b"/>
              <a:pathLst>
                <a:path w="165901" h="102821">
                  <a:moveTo>
                    <a:pt x="0" y="102821"/>
                  </a:moveTo>
                  <a:lnTo>
                    <a:pt x="165902" y="0"/>
                  </a:lnTo>
                </a:path>
              </a:pathLst>
            </a:custGeom>
            <a:ln w="25074" cap="flat">
              <a:solidFill>
                <a:schemeClr val="bg2"/>
              </a:solidFill>
              <a:prstDash val="solid"/>
              <a:miter/>
            </a:ln>
          </p:spPr>
          <p:txBody>
            <a:bodyPr rtlCol="0" anchor="ctr"/>
            <a:lstStyle/>
            <a:p>
              <a:endParaRPr lang="en-IL"/>
            </a:p>
          </p:txBody>
        </p:sp>
        <p:sp>
          <p:nvSpPr>
            <p:cNvPr id="20" name="גרפיקה 11">
              <a:extLst>
                <a:ext uri="{FF2B5EF4-FFF2-40B4-BE49-F238E27FC236}">
                  <a16:creationId xmlns:a16="http://schemas.microsoft.com/office/drawing/2014/main" id="{42D55691-05A5-4F8C-99DB-36A9C5B82FE3}"/>
                </a:ext>
              </a:extLst>
            </p:cNvPr>
            <p:cNvSpPr/>
            <p:nvPr/>
          </p:nvSpPr>
          <p:spPr>
            <a:xfrm>
              <a:off x="6986658" y="1125259"/>
              <a:ext cx="30909" cy="179779"/>
            </a:xfrm>
            <a:custGeom>
              <a:avLst/>
              <a:gdLst>
                <a:gd name="connsiteX0" fmla="*/ 0 w 30909"/>
                <a:gd name="connsiteY0" fmla="*/ 0 h 179779"/>
                <a:gd name="connsiteX1" fmla="*/ 30909 w 30909"/>
                <a:gd name="connsiteY1" fmla="*/ 179780 h 179779"/>
              </a:gdLst>
              <a:ahLst/>
              <a:cxnLst>
                <a:cxn ang="0">
                  <a:pos x="connsiteX0" y="connsiteY0"/>
                </a:cxn>
                <a:cxn ang="0">
                  <a:pos x="connsiteX1" y="connsiteY1"/>
                </a:cxn>
              </a:cxnLst>
              <a:rect l="l" t="t" r="r" b="b"/>
              <a:pathLst>
                <a:path w="30909" h="179779">
                  <a:moveTo>
                    <a:pt x="0" y="0"/>
                  </a:moveTo>
                  <a:lnTo>
                    <a:pt x="30909" y="179780"/>
                  </a:lnTo>
                </a:path>
              </a:pathLst>
            </a:custGeom>
            <a:ln w="25074" cap="flat">
              <a:solidFill>
                <a:schemeClr val="bg2"/>
              </a:solidFill>
              <a:prstDash val="solid"/>
              <a:miter/>
            </a:ln>
          </p:spPr>
          <p:txBody>
            <a:bodyPr rtlCol="0" anchor="ctr"/>
            <a:lstStyle/>
            <a:p>
              <a:endParaRPr lang="en-IL"/>
            </a:p>
          </p:txBody>
        </p:sp>
        <p:sp>
          <p:nvSpPr>
            <p:cNvPr id="21" name="גרפיקה 11">
              <a:extLst>
                <a:ext uri="{FF2B5EF4-FFF2-40B4-BE49-F238E27FC236}">
                  <a16:creationId xmlns:a16="http://schemas.microsoft.com/office/drawing/2014/main" id="{B6984982-5F6B-4368-8895-E67492532549}"/>
                </a:ext>
              </a:extLst>
            </p:cNvPr>
            <p:cNvSpPr/>
            <p:nvPr/>
          </p:nvSpPr>
          <p:spPr>
            <a:xfrm>
              <a:off x="6963949" y="1305039"/>
              <a:ext cx="53618" cy="431471"/>
            </a:xfrm>
            <a:custGeom>
              <a:avLst/>
              <a:gdLst>
                <a:gd name="connsiteX0" fmla="*/ 0 w 53618"/>
                <a:gd name="connsiteY0" fmla="*/ 431471 h 431471"/>
                <a:gd name="connsiteX1" fmla="*/ 53619 w 53618"/>
                <a:gd name="connsiteY1" fmla="*/ 0 h 431471"/>
              </a:gdLst>
              <a:ahLst/>
              <a:cxnLst>
                <a:cxn ang="0">
                  <a:pos x="connsiteX0" y="connsiteY0"/>
                </a:cxn>
                <a:cxn ang="0">
                  <a:pos x="connsiteX1" y="connsiteY1"/>
                </a:cxn>
              </a:cxnLst>
              <a:rect l="l" t="t" r="r" b="b"/>
              <a:pathLst>
                <a:path w="53618" h="431471">
                  <a:moveTo>
                    <a:pt x="0" y="431471"/>
                  </a:moveTo>
                  <a:lnTo>
                    <a:pt x="53619" y="0"/>
                  </a:lnTo>
                </a:path>
              </a:pathLst>
            </a:custGeom>
            <a:ln w="25074" cap="flat">
              <a:solidFill>
                <a:schemeClr val="bg2"/>
              </a:solidFill>
              <a:prstDash val="solid"/>
              <a:miter/>
            </a:ln>
          </p:spPr>
          <p:txBody>
            <a:bodyPr rtlCol="0" anchor="ctr"/>
            <a:lstStyle/>
            <a:p>
              <a:endParaRPr lang="en-IL"/>
            </a:p>
          </p:txBody>
        </p:sp>
        <p:sp>
          <p:nvSpPr>
            <p:cNvPr id="23" name="גרפיקה 11">
              <a:extLst>
                <a:ext uri="{FF2B5EF4-FFF2-40B4-BE49-F238E27FC236}">
                  <a16:creationId xmlns:a16="http://schemas.microsoft.com/office/drawing/2014/main" id="{F7F11FA3-41CA-4D09-BB40-DD2A492C9664}"/>
                </a:ext>
              </a:extLst>
            </p:cNvPr>
            <p:cNvSpPr/>
            <p:nvPr/>
          </p:nvSpPr>
          <p:spPr>
            <a:xfrm>
              <a:off x="6963949" y="1392090"/>
              <a:ext cx="266200" cy="344419"/>
            </a:xfrm>
            <a:custGeom>
              <a:avLst/>
              <a:gdLst>
                <a:gd name="connsiteX0" fmla="*/ 266200 w 266200"/>
                <a:gd name="connsiteY0" fmla="*/ 0 h 344419"/>
                <a:gd name="connsiteX1" fmla="*/ 0 w 266200"/>
                <a:gd name="connsiteY1" fmla="*/ 344420 h 344419"/>
              </a:gdLst>
              <a:ahLst/>
              <a:cxnLst>
                <a:cxn ang="0">
                  <a:pos x="connsiteX0" y="connsiteY0"/>
                </a:cxn>
                <a:cxn ang="0">
                  <a:pos x="connsiteX1" y="connsiteY1"/>
                </a:cxn>
              </a:cxnLst>
              <a:rect l="l" t="t" r="r" b="b"/>
              <a:pathLst>
                <a:path w="266200" h="344419">
                  <a:moveTo>
                    <a:pt x="266200" y="0"/>
                  </a:moveTo>
                  <a:lnTo>
                    <a:pt x="0" y="344420"/>
                  </a:lnTo>
                </a:path>
              </a:pathLst>
            </a:custGeom>
            <a:ln w="25074" cap="flat">
              <a:solidFill>
                <a:schemeClr val="bg2"/>
              </a:solidFill>
              <a:prstDash val="solid"/>
              <a:miter/>
            </a:ln>
          </p:spPr>
          <p:txBody>
            <a:bodyPr rtlCol="0" anchor="ctr"/>
            <a:lstStyle/>
            <a:p>
              <a:endParaRPr lang="en-IL"/>
            </a:p>
          </p:txBody>
        </p:sp>
        <p:sp>
          <p:nvSpPr>
            <p:cNvPr id="24" name="גרפיקה 11">
              <a:extLst>
                <a:ext uri="{FF2B5EF4-FFF2-40B4-BE49-F238E27FC236}">
                  <a16:creationId xmlns:a16="http://schemas.microsoft.com/office/drawing/2014/main" id="{1E03C6A4-10FC-453E-B22D-27ECAF78CFF8}"/>
                </a:ext>
              </a:extLst>
            </p:cNvPr>
            <p:cNvSpPr/>
            <p:nvPr/>
          </p:nvSpPr>
          <p:spPr>
            <a:xfrm>
              <a:off x="7467332" y="1383890"/>
              <a:ext cx="75065" cy="11354"/>
            </a:xfrm>
            <a:custGeom>
              <a:avLst/>
              <a:gdLst>
                <a:gd name="connsiteX0" fmla="*/ 0 w 75065"/>
                <a:gd name="connsiteY0" fmla="*/ 0 h 11354"/>
                <a:gd name="connsiteX1" fmla="*/ 75066 w 75065"/>
                <a:gd name="connsiteY1" fmla="*/ 11354 h 11354"/>
              </a:gdLst>
              <a:ahLst/>
              <a:cxnLst>
                <a:cxn ang="0">
                  <a:pos x="connsiteX0" y="connsiteY0"/>
                </a:cxn>
                <a:cxn ang="0">
                  <a:pos x="connsiteX1" y="connsiteY1"/>
                </a:cxn>
              </a:cxnLst>
              <a:rect l="l" t="t" r="r" b="b"/>
              <a:pathLst>
                <a:path w="75065" h="11354">
                  <a:moveTo>
                    <a:pt x="0" y="0"/>
                  </a:moveTo>
                  <a:lnTo>
                    <a:pt x="75066" y="11354"/>
                  </a:lnTo>
                </a:path>
              </a:pathLst>
            </a:custGeom>
            <a:ln w="25074" cap="flat">
              <a:solidFill>
                <a:schemeClr val="bg2"/>
              </a:solidFill>
              <a:prstDash val="solid"/>
              <a:miter/>
            </a:ln>
          </p:spPr>
          <p:txBody>
            <a:bodyPr rtlCol="0" anchor="ctr"/>
            <a:lstStyle/>
            <a:p>
              <a:endParaRPr lang="en-IL"/>
            </a:p>
          </p:txBody>
        </p:sp>
        <p:sp>
          <p:nvSpPr>
            <p:cNvPr id="224" name="גרפיקה 11">
              <a:extLst>
                <a:ext uri="{FF2B5EF4-FFF2-40B4-BE49-F238E27FC236}">
                  <a16:creationId xmlns:a16="http://schemas.microsoft.com/office/drawing/2014/main" id="{DD7D9350-1699-456B-9CD2-E64C8889CF56}"/>
                </a:ext>
              </a:extLst>
            </p:cNvPr>
            <p:cNvSpPr/>
            <p:nvPr/>
          </p:nvSpPr>
          <p:spPr>
            <a:xfrm>
              <a:off x="7432007" y="1306931"/>
              <a:ext cx="129315" cy="22078"/>
            </a:xfrm>
            <a:custGeom>
              <a:avLst/>
              <a:gdLst>
                <a:gd name="connsiteX0" fmla="*/ 0 w 129315"/>
                <a:gd name="connsiteY0" fmla="*/ 22078 h 22078"/>
                <a:gd name="connsiteX1" fmla="*/ 129315 w 129315"/>
                <a:gd name="connsiteY1" fmla="*/ 0 h 22078"/>
              </a:gdLst>
              <a:ahLst/>
              <a:cxnLst>
                <a:cxn ang="0">
                  <a:pos x="connsiteX0" y="connsiteY0"/>
                </a:cxn>
                <a:cxn ang="0">
                  <a:pos x="connsiteX1" y="connsiteY1"/>
                </a:cxn>
              </a:cxnLst>
              <a:rect l="l" t="t" r="r" b="b"/>
              <a:pathLst>
                <a:path w="129315" h="22078">
                  <a:moveTo>
                    <a:pt x="0" y="22078"/>
                  </a:moveTo>
                  <a:lnTo>
                    <a:pt x="129315" y="0"/>
                  </a:lnTo>
                </a:path>
              </a:pathLst>
            </a:custGeom>
            <a:ln w="25074" cap="flat">
              <a:solidFill>
                <a:schemeClr val="bg2"/>
              </a:solidFill>
              <a:prstDash val="solid"/>
              <a:miter/>
            </a:ln>
          </p:spPr>
          <p:txBody>
            <a:bodyPr rtlCol="0" anchor="ctr"/>
            <a:lstStyle/>
            <a:p>
              <a:endParaRPr lang="en-IL"/>
            </a:p>
          </p:txBody>
        </p:sp>
        <p:sp>
          <p:nvSpPr>
            <p:cNvPr id="229" name="גרפיקה 11">
              <a:extLst>
                <a:ext uri="{FF2B5EF4-FFF2-40B4-BE49-F238E27FC236}">
                  <a16:creationId xmlns:a16="http://schemas.microsoft.com/office/drawing/2014/main" id="{03952396-B95F-4780-9C04-164E36185092}"/>
                </a:ext>
              </a:extLst>
            </p:cNvPr>
            <p:cNvSpPr/>
            <p:nvPr/>
          </p:nvSpPr>
          <p:spPr>
            <a:xfrm>
              <a:off x="7461024" y="1238173"/>
              <a:ext cx="21447" cy="34063"/>
            </a:xfrm>
            <a:custGeom>
              <a:avLst/>
              <a:gdLst>
                <a:gd name="connsiteX0" fmla="*/ 0 w 21447"/>
                <a:gd name="connsiteY0" fmla="*/ 34063 h 34063"/>
                <a:gd name="connsiteX1" fmla="*/ 21447 w 21447"/>
                <a:gd name="connsiteY1" fmla="*/ 0 h 34063"/>
              </a:gdLst>
              <a:ahLst/>
              <a:cxnLst>
                <a:cxn ang="0">
                  <a:pos x="connsiteX0" y="connsiteY0"/>
                </a:cxn>
                <a:cxn ang="0">
                  <a:pos x="connsiteX1" y="connsiteY1"/>
                </a:cxn>
              </a:cxnLst>
              <a:rect l="l" t="t" r="r" b="b"/>
              <a:pathLst>
                <a:path w="21447" h="34063">
                  <a:moveTo>
                    <a:pt x="0" y="34063"/>
                  </a:moveTo>
                  <a:lnTo>
                    <a:pt x="21447" y="0"/>
                  </a:lnTo>
                </a:path>
              </a:pathLst>
            </a:custGeom>
            <a:ln w="25074" cap="flat">
              <a:solidFill>
                <a:schemeClr val="bg2"/>
              </a:solidFill>
              <a:prstDash val="solid"/>
              <a:miter/>
            </a:ln>
          </p:spPr>
          <p:txBody>
            <a:bodyPr rtlCol="0" anchor="ctr"/>
            <a:lstStyle/>
            <a:p>
              <a:endParaRPr lang="en-IL"/>
            </a:p>
          </p:txBody>
        </p:sp>
        <p:sp>
          <p:nvSpPr>
            <p:cNvPr id="233" name="גרפיקה 11">
              <a:extLst>
                <a:ext uri="{FF2B5EF4-FFF2-40B4-BE49-F238E27FC236}">
                  <a16:creationId xmlns:a16="http://schemas.microsoft.com/office/drawing/2014/main" id="{3706C791-E2B1-4071-B3F2-F157798CC024}"/>
                </a:ext>
              </a:extLst>
            </p:cNvPr>
            <p:cNvSpPr/>
            <p:nvPr/>
          </p:nvSpPr>
          <p:spPr>
            <a:xfrm>
              <a:off x="6873744" y="1041993"/>
              <a:ext cx="61818" cy="46679"/>
            </a:xfrm>
            <a:custGeom>
              <a:avLst/>
              <a:gdLst>
                <a:gd name="connsiteX0" fmla="*/ 61819 w 61818"/>
                <a:gd name="connsiteY0" fmla="*/ 46680 h 46679"/>
                <a:gd name="connsiteX1" fmla="*/ 0 w 61818"/>
                <a:gd name="connsiteY1" fmla="*/ 0 h 46679"/>
              </a:gdLst>
              <a:ahLst/>
              <a:cxnLst>
                <a:cxn ang="0">
                  <a:pos x="connsiteX0" y="connsiteY0"/>
                </a:cxn>
                <a:cxn ang="0">
                  <a:pos x="connsiteX1" y="connsiteY1"/>
                </a:cxn>
              </a:cxnLst>
              <a:rect l="l" t="t" r="r" b="b"/>
              <a:pathLst>
                <a:path w="61818" h="46679">
                  <a:moveTo>
                    <a:pt x="61819" y="46680"/>
                  </a:moveTo>
                  <a:lnTo>
                    <a:pt x="0" y="0"/>
                  </a:lnTo>
                </a:path>
              </a:pathLst>
            </a:custGeom>
            <a:ln w="25074" cap="flat">
              <a:solidFill>
                <a:schemeClr val="bg2"/>
              </a:solidFill>
              <a:prstDash val="solid"/>
              <a:miter/>
            </a:ln>
          </p:spPr>
          <p:txBody>
            <a:bodyPr rtlCol="0" anchor="ctr"/>
            <a:lstStyle/>
            <a:p>
              <a:endParaRPr lang="en-IL"/>
            </a:p>
          </p:txBody>
        </p:sp>
        <p:sp>
          <p:nvSpPr>
            <p:cNvPr id="236" name="גרפיקה 11">
              <a:extLst>
                <a:ext uri="{FF2B5EF4-FFF2-40B4-BE49-F238E27FC236}">
                  <a16:creationId xmlns:a16="http://schemas.microsoft.com/office/drawing/2014/main" id="{627E054C-C7BD-4E14-B2E3-5227A4288E98}"/>
                </a:ext>
              </a:extLst>
            </p:cNvPr>
            <p:cNvSpPr/>
            <p:nvPr/>
          </p:nvSpPr>
          <p:spPr>
            <a:xfrm>
              <a:off x="6968364" y="1029377"/>
              <a:ext cx="15770" cy="44787"/>
            </a:xfrm>
            <a:custGeom>
              <a:avLst/>
              <a:gdLst>
                <a:gd name="connsiteX0" fmla="*/ 15770 w 15770"/>
                <a:gd name="connsiteY0" fmla="*/ 44787 h 44787"/>
                <a:gd name="connsiteX1" fmla="*/ 0 w 15770"/>
                <a:gd name="connsiteY1" fmla="*/ 0 h 44787"/>
              </a:gdLst>
              <a:ahLst/>
              <a:cxnLst>
                <a:cxn ang="0">
                  <a:pos x="connsiteX0" y="connsiteY0"/>
                </a:cxn>
                <a:cxn ang="0">
                  <a:pos x="connsiteX1" y="connsiteY1"/>
                </a:cxn>
              </a:cxnLst>
              <a:rect l="l" t="t" r="r" b="b"/>
              <a:pathLst>
                <a:path w="15770" h="44787">
                  <a:moveTo>
                    <a:pt x="15770" y="44787"/>
                  </a:moveTo>
                  <a:lnTo>
                    <a:pt x="0" y="0"/>
                  </a:lnTo>
                </a:path>
              </a:pathLst>
            </a:custGeom>
            <a:ln w="25074" cap="flat">
              <a:solidFill>
                <a:schemeClr val="bg2"/>
              </a:solidFill>
              <a:prstDash val="solid"/>
              <a:miter/>
            </a:ln>
          </p:spPr>
          <p:txBody>
            <a:bodyPr rtlCol="0" anchor="ctr"/>
            <a:lstStyle/>
            <a:p>
              <a:endParaRPr lang="en-IL"/>
            </a:p>
          </p:txBody>
        </p:sp>
        <p:sp>
          <p:nvSpPr>
            <p:cNvPr id="237" name="גרפיקה 11">
              <a:extLst>
                <a:ext uri="{FF2B5EF4-FFF2-40B4-BE49-F238E27FC236}">
                  <a16:creationId xmlns:a16="http://schemas.microsoft.com/office/drawing/2014/main" id="{252A6D1D-16D7-498B-86E8-A42E71522311}"/>
                </a:ext>
              </a:extLst>
            </p:cNvPr>
            <p:cNvSpPr/>
            <p:nvPr/>
          </p:nvSpPr>
          <p:spPr>
            <a:xfrm>
              <a:off x="7041538" y="985220"/>
              <a:ext cx="34063" cy="100298"/>
            </a:xfrm>
            <a:custGeom>
              <a:avLst/>
              <a:gdLst>
                <a:gd name="connsiteX0" fmla="*/ 0 w 34063"/>
                <a:gd name="connsiteY0" fmla="*/ 100298 h 100298"/>
                <a:gd name="connsiteX1" fmla="*/ 34064 w 34063"/>
                <a:gd name="connsiteY1" fmla="*/ 0 h 100298"/>
              </a:gdLst>
              <a:ahLst/>
              <a:cxnLst>
                <a:cxn ang="0">
                  <a:pos x="connsiteX0" y="connsiteY0"/>
                </a:cxn>
                <a:cxn ang="0">
                  <a:pos x="connsiteX1" y="connsiteY1"/>
                </a:cxn>
              </a:cxnLst>
              <a:rect l="l" t="t" r="r" b="b"/>
              <a:pathLst>
                <a:path w="34063" h="100298">
                  <a:moveTo>
                    <a:pt x="0" y="100298"/>
                  </a:moveTo>
                  <a:lnTo>
                    <a:pt x="34064" y="0"/>
                  </a:lnTo>
                </a:path>
              </a:pathLst>
            </a:custGeom>
            <a:ln w="25074" cap="flat">
              <a:solidFill>
                <a:schemeClr val="bg2"/>
              </a:solidFill>
              <a:prstDash val="solid"/>
              <a:miter/>
            </a:ln>
          </p:spPr>
          <p:txBody>
            <a:bodyPr rtlCol="0" anchor="ctr"/>
            <a:lstStyle/>
            <a:p>
              <a:endParaRPr lang="en-IL"/>
            </a:p>
          </p:txBody>
        </p:sp>
      </p:grpSp>
      <p:grpSp>
        <p:nvGrpSpPr>
          <p:cNvPr id="238" name="קבוצה 237">
            <a:extLst>
              <a:ext uri="{FF2B5EF4-FFF2-40B4-BE49-F238E27FC236}">
                <a16:creationId xmlns:a16="http://schemas.microsoft.com/office/drawing/2014/main" id="{8E241F44-6BBE-4970-ADE0-17669CFE93F4}"/>
              </a:ext>
            </a:extLst>
          </p:cNvPr>
          <p:cNvGrpSpPr/>
          <p:nvPr/>
        </p:nvGrpSpPr>
        <p:grpSpPr>
          <a:xfrm>
            <a:off x="1695465" y="1143626"/>
            <a:ext cx="594855" cy="679924"/>
            <a:chOff x="1695465" y="1143626"/>
            <a:chExt cx="594855" cy="679924"/>
          </a:xfrm>
        </p:grpSpPr>
        <p:grpSp>
          <p:nvGrpSpPr>
            <p:cNvPr id="239" name="גרפיקה 184">
              <a:extLst>
                <a:ext uri="{FF2B5EF4-FFF2-40B4-BE49-F238E27FC236}">
                  <a16:creationId xmlns:a16="http://schemas.microsoft.com/office/drawing/2014/main" id="{8EAB7129-8EAC-4D2D-88BE-D7943CC48C9B}"/>
                </a:ext>
              </a:extLst>
            </p:cNvPr>
            <p:cNvGrpSpPr/>
            <p:nvPr/>
          </p:nvGrpSpPr>
          <p:grpSpPr>
            <a:xfrm>
              <a:off x="1841544" y="1143626"/>
              <a:ext cx="438241" cy="465860"/>
              <a:chOff x="1841544" y="1143626"/>
              <a:chExt cx="438241" cy="465860"/>
            </a:xfrm>
          </p:grpSpPr>
          <p:sp>
            <p:nvSpPr>
              <p:cNvPr id="278" name="גרפיקה 184">
                <a:extLst>
                  <a:ext uri="{FF2B5EF4-FFF2-40B4-BE49-F238E27FC236}">
                    <a16:creationId xmlns:a16="http://schemas.microsoft.com/office/drawing/2014/main" id="{D95DD8B3-9FDA-4013-9E19-FA509F7A40D7}"/>
                  </a:ext>
                </a:extLst>
              </p:cNvPr>
              <p:cNvSpPr/>
              <p:nvPr/>
            </p:nvSpPr>
            <p:spPr>
              <a:xfrm>
                <a:off x="1856237" y="1158864"/>
                <a:ext cx="411269" cy="435383"/>
              </a:xfrm>
              <a:custGeom>
                <a:avLst/>
                <a:gdLst>
                  <a:gd name="connsiteX0" fmla="*/ 217843 w 411269"/>
                  <a:gd name="connsiteY0" fmla="*/ 435384 h 435383"/>
                  <a:gd name="connsiteX1" fmla="*/ 72715 w 411269"/>
                  <a:gd name="connsiteY1" fmla="*/ 388943 h 435383"/>
                  <a:gd name="connsiteX2" fmla="*/ 53123 w 411269"/>
                  <a:gd name="connsiteY2" fmla="*/ 339599 h 435383"/>
                  <a:gd name="connsiteX3" fmla="*/ 52397 w 411269"/>
                  <a:gd name="connsiteY3" fmla="*/ 312751 h 435383"/>
                  <a:gd name="connsiteX4" fmla="*/ 44415 w 411269"/>
                  <a:gd name="connsiteY4" fmla="*/ 306220 h 435383"/>
                  <a:gd name="connsiteX5" fmla="*/ 40061 w 411269"/>
                  <a:gd name="connsiteY5" fmla="*/ 304769 h 435383"/>
                  <a:gd name="connsiteX6" fmla="*/ 24823 w 411269"/>
                  <a:gd name="connsiteY6" fmla="*/ 298964 h 435383"/>
                  <a:gd name="connsiteX7" fmla="*/ 877 w 411269"/>
                  <a:gd name="connsiteY7" fmla="*/ 265584 h 435383"/>
                  <a:gd name="connsiteX8" fmla="*/ 13213 w 411269"/>
                  <a:gd name="connsiteY8" fmla="*/ 218418 h 435383"/>
                  <a:gd name="connsiteX9" fmla="*/ 24823 w 411269"/>
                  <a:gd name="connsiteY9" fmla="*/ 208259 h 435383"/>
                  <a:gd name="connsiteX10" fmla="*/ 38610 w 411269"/>
                  <a:gd name="connsiteY10" fmla="*/ 175605 h 435383"/>
                  <a:gd name="connsiteX11" fmla="*/ 77069 w 411269"/>
                  <a:gd name="connsiteY11" fmla="*/ 54423 h 435383"/>
                  <a:gd name="connsiteX12" fmla="*/ 196799 w 411269"/>
                  <a:gd name="connsiteY12" fmla="*/ 0 h 435383"/>
                  <a:gd name="connsiteX13" fmla="*/ 242515 w 411269"/>
                  <a:gd name="connsiteY13" fmla="*/ 5079 h 435383"/>
                  <a:gd name="connsiteX14" fmla="*/ 262833 w 411269"/>
                  <a:gd name="connsiteY14" fmla="*/ 10885 h 435383"/>
                  <a:gd name="connsiteX15" fmla="*/ 271540 w 411269"/>
                  <a:gd name="connsiteY15" fmla="*/ 13787 h 435383"/>
                  <a:gd name="connsiteX16" fmla="*/ 346281 w 411269"/>
                  <a:gd name="connsiteY16" fmla="*/ 47167 h 435383"/>
                  <a:gd name="connsiteX17" fmla="*/ 410137 w 411269"/>
                  <a:gd name="connsiteY17" fmla="*/ 197374 h 435383"/>
                  <a:gd name="connsiteX18" fmla="*/ 374581 w 411269"/>
                  <a:gd name="connsiteY18" fmla="*/ 276469 h 435383"/>
                  <a:gd name="connsiteX19" fmla="*/ 367325 w 411269"/>
                  <a:gd name="connsiteY19" fmla="*/ 312025 h 435383"/>
                  <a:gd name="connsiteX20" fmla="*/ 349909 w 411269"/>
                  <a:gd name="connsiteY20" fmla="*/ 377333 h 435383"/>
                  <a:gd name="connsiteX21" fmla="*/ 320884 w 411269"/>
                  <a:gd name="connsiteY21" fmla="*/ 387492 h 435383"/>
                  <a:gd name="connsiteX22" fmla="*/ 309273 w 411269"/>
                  <a:gd name="connsiteY22" fmla="*/ 386040 h 435383"/>
                  <a:gd name="connsiteX23" fmla="*/ 295486 w 411269"/>
                  <a:gd name="connsiteY23" fmla="*/ 382412 h 435383"/>
                  <a:gd name="connsiteX24" fmla="*/ 294035 w 411269"/>
                  <a:gd name="connsiteY24" fmla="*/ 382412 h 435383"/>
                  <a:gd name="connsiteX25" fmla="*/ 290407 w 411269"/>
                  <a:gd name="connsiteY25" fmla="*/ 381686 h 435383"/>
                  <a:gd name="connsiteX26" fmla="*/ 283876 w 411269"/>
                  <a:gd name="connsiteY26" fmla="*/ 386040 h 435383"/>
                  <a:gd name="connsiteX27" fmla="*/ 268638 w 411269"/>
                  <a:gd name="connsiteY27" fmla="*/ 408535 h 435383"/>
                  <a:gd name="connsiteX28" fmla="*/ 227276 w 411269"/>
                  <a:gd name="connsiteY28" fmla="*/ 434658 h 435383"/>
                  <a:gd name="connsiteX29" fmla="*/ 217843 w 411269"/>
                  <a:gd name="connsiteY29" fmla="*/ 435384 h 435383"/>
                  <a:gd name="connsiteX30" fmla="*/ 190269 w 411269"/>
                  <a:gd name="connsiteY30" fmla="*/ 351210 h 435383"/>
                  <a:gd name="connsiteX31" fmla="*/ 190269 w 411269"/>
                  <a:gd name="connsiteY31" fmla="*/ 349033 h 435383"/>
                  <a:gd name="connsiteX32" fmla="*/ 183012 w 411269"/>
                  <a:gd name="connsiteY32" fmla="*/ 309122 h 435383"/>
                  <a:gd name="connsiteX33" fmla="*/ 178658 w 411269"/>
                  <a:gd name="connsiteY33" fmla="*/ 307671 h 435383"/>
                  <a:gd name="connsiteX34" fmla="*/ 149633 w 411269"/>
                  <a:gd name="connsiteY34" fmla="*/ 338874 h 435383"/>
                  <a:gd name="connsiteX35" fmla="*/ 151084 w 411269"/>
                  <a:gd name="connsiteY35" fmla="*/ 338874 h 435383"/>
                  <a:gd name="connsiteX36" fmla="*/ 155438 w 411269"/>
                  <a:gd name="connsiteY36" fmla="*/ 338148 h 435383"/>
                  <a:gd name="connsiteX37" fmla="*/ 166322 w 411269"/>
                  <a:gd name="connsiteY37" fmla="*/ 335971 h 435383"/>
                  <a:gd name="connsiteX38" fmla="*/ 186640 w 411269"/>
                  <a:gd name="connsiteY38" fmla="*/ 348307 h 435383"/>
                  <a:gd name="connsiteX39" fmla="*/ 189543 w 411269"/>
                  <a:gd name="connsiteY39" fmla="*/ 350484 h 435383"/>
                  <a:gd name="connsiteX40" fmla="*/ 190269 w 411269"/>
                  <a:gd name="connsiteY40" fmla="*/ 351210 h 43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1269" h="435383">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w="7199" cap="flat">
                <a:noFill/>
                <a:prstDash val="solid"/>
                <a:miter/>
              </a:ln>
            </p:spPr>
            <p:txBody>
              <a:bodyPr rtlCol="0" anchor="ctr"/>
              <a:lstStyle/>
              <a:p>
                <a:endParaRPr lang="en-IL"/>
              </a:p>
            </p:txBody>
          </p:sp>
          <p:sp>
            <p:nvSpPr>
              <p:cNvPr id="284" name="גרפיקה 184">
                <a:extLst>
                  <a:ext uri="{FF2B5EF4-FFF2-40B4-BE49-F238E27FC236}">
                    <a16:creationId xmlns:a16="http://schemas.microsoft.com/office/drawing/2014/main" id="{3E145067-B8E4-4931-A603-E3A1CBFF47FB}"/>
                  </a:ext>
                </a:extLst>
              </p:cNvPr>
              <p:cNvSpPr/>
              <p:nvPr/>
            </p:nvSpPr>
            <p:spPr>
              <a:xfrm>
                <a:off x="1841544" y="1143626"/>
                <a:ext cx="438241" cy="465860"/>
              </a:xfrm>
              <a:custGeom>
                <a:avLst/>
                <a:gdLst>
                  <a:gd name="connsiteX0" fmla="*/ 211493 w 438241"/>
                  <a:gd name="connsiteY0" fmla="*/ 29026 h 465860"/>
                  <a:gd name="connsiteX1" fmla="*/ 253580 w 438241"/>
                  <a:gd name="connsiteY1" fmla="*/ 34105 h 465860"/>
                  <a:gd name="connsiteX2" fmla="*/ 281154 w 438241"/>
                  <a:gd name="connsiteY2" fmla="*/ 42087 h 465860"/>
                  <a:gd name="connsiteX3" fmla="*/ 350815 w 438241"/>
                  <a:gd name="connsiteY3" fmla="*/ 73290 h 465860"/>
                  <a:gd name="connsiteX4" fmla="*/ 409592 w 438241"/>
                  <a:gd name="connsiteY4" fmla="*/ 210435 h 465860"/>
                  <a:gd name="connsiteX5" fmla="*/ 377664 w 438241"/>
                  <a:gd name="connsiteY5" fmla="*/ 280823 h 465860"/>
                  <a:gd name="connsiteX6" fmla="*/ 366780 w 438241"/>
                  <a:gd name="connsiteY6" fmla="*/ 330892 h 465860"/>
                  <a:gd name="connsiteX7" fmla="*/ 353718 w 438241"/>
                  <a:gd name="connsiteY7" fmla="*/ 380961 h 465860"/>
                  <a:gd name="connsiteX8" fmla="*/ 333400 w 438241"/>
                  <a:gd name="connsiteY8" fmla="*/ 387492 h 465860"/>
                  <a:gd name="connsiteX9" fmla="*/ 324692 w 438241"/>
                  <a:gd name="connsiteY9" fmla="*/ 386766 h 465860"/>
                  <a:gd name="connsiteX10" fmla="*/ 310905 w 438241"/>
                  <a:gd name="connsiteY10" fmla="*/ 383138 h 465860"/>
                  <a:gd name="connsiteX11" fmla="*/ 303649 w 438241"/>
                  <a:gd name="connsiteY11" fmla="*/ 381686 h 465860"/>
                  <a:gd name="connsiteX12" fmla="*/ 285508 w 438241"/>
                  <a:gd name="connsiteY12" fmla="*/ 391120 h 465860"/>
                  <a:gd name="connsiteX13" fmla="*/ 269544 w 438241"/>
                  <a:gd name="connsiteY13" fmla="*/ 415791 h 465860"/>
                  <a:gd name="connsiteX14" fmla="*/ 240518 w 438241"/>
                  <a:gd name="connsiteY14" fmla="*/ 433932 h 465860"/>
                  <a:gd name="connsiteX15" fmla="*/ 232536 w 438241"/>
                  <a:gd name="connsiteY15" fmla="*/ 433932 h 465860"/>
                  <a:gd name="connsiteX16" fmla="*/ 95390 w 438241"/>
                  <a:gd name="connsiteY16" fmla="*/ 389668 h 465860"/>
                  <a:gd name="connsiteX17" fmla="*/ 81603 w 438241"/>
                  <a:gd name="connsiteY17" fmla="*/ 353386 h 465860"/>
                  <a:gd name="connsiteX18" fmla="*/ 80878 w 438241"/>
                  <a:gd name="connsiteY18" fmla="*/ 322910 h 465860"/>
                  <a:gd name="connsiteX19" fmla="*/ 63462 w 438241"/>
                  <a:gd name="connsiteY19" fmla="*/ 304769 h 465860"/>
                  <a:gd name="connsiteX20" fmla="*/ 46047 w 438241"/>
                  <a:gd name="connsiteY20" fmla="*/ 297512 h 465860"/>
                  <a:gd name="connsiteX21" fmla="*/ 38790 w 438241"/>
                  <a:gd name="connsiteY21" fmla="*/ 239461 h 465860"/>
                  <a:gd name="connsiteX22" fmla="*/ 48224 w 438241"/>
                  <a:gd name="connsiteY22" fmla="*/ 230753 h 465860"/>
                  <a:gd name="connsiteX23" fmla="*/ 67090 w 438241"/>
                  <a:gd name="connsiteY23" fmla="*/ 185038 h 465860"/>
                  <a:gd name="connsiteX24" fmla="*/ 101921 w 438241"/>
                  <a:gd name="connsiteY24" fmla="*/ 75467 h 465860"/>
                  <a:gd name="connsiteX25" fmla="*/ 211493 w 438241"/>
                  <a:gd name="connsiteY25" fmla="*/ 29026 h 465860"/>
                  <a:gd name="connsiteX26" fmla="*/ 165777 w 438241"/>
                  <a:gd name="connsiteY26" fmla="*/ 368625 h 465860"/>
                  <a:gd name="connsiteX27" fmla="*/ 174485 w 438241"/>
                  <a:gd name="connsiteY27" fmla="*/ 367174 h 465860"/>
                  <a:gd name="connsiteX28" fmla="*/ 181741 w 438241"/>
                  <a:gd name="connsiteY28" fmla="*/ 365722 h 465860"/>
                  <a:gd name="connsiteX29" fmla="*/ 191175 w 438241"/>
                  <a:gd name="connsiteY29" fmla="*/ 372979 h 465860"/>
                  <a:gd name="connsiteX30" fmla="*/ 200608 w 438241"/>
                  <a:gd name="connsiteY30" fmla="*/ 380961 h 465860"/>
                  <a:gd name="connsiteX31" fmla="*/ 213670 w 438241"/>
                  <a:gd name="connsiteY31" fmla="*/ 379510 h 465860"/>
                  <a:gd name="connsiteX32" fmla="*/ 220926 w 438241"/>
                  <a:gd name="connsiteY32" fmla="*/ 362094 h 465860"/>
                  <a:gd name="connsiteX33" fmla="*/ 212944 w 438241"/>
                  <a:gd name="connsiteY33" fmla="*/ 319281 h 465860"/>
                  <a:gd name="connsiteX34" fmla="*/ 203511 w 438241"/>
                  <a:gd name="connsiteY34" fmla="*/ 309848 h 465860"/>
                  <a:gd name="connsiteX35" fmla="*/ 202785 w 438241"/>
                  <a:gd name="connsiteY35" fmla="*/ 309848 h 465860"/>
                  <a:gd name="connsiteX36" fmla="*/ 202785 w 438241"/>
                  <a:gd name="connsiteY36" fmla="*/ 309848 h 465860"/>
                  <a:gd name="connsiteX37" fmla="*/ 199882 w 438241"/>
                  <a:gd name="connsiteY37" fmla="*/ 309122 h 465860"/>
                  <a:gd name="connsiteX38" fmla="*/ 194077 w 438241"/>
                  <a:gd name="connsiteY38" fmla="*/ 306946 h 465860"/>
                  <a:gd name="connsiteX39" fmla="*/ 187547 w 438241"/>
                  <a:gd name="connsiteY39" fmla="*/ 309848 h 465860"/>
                  <a:gd name="connsiteX40" fmla="*/ 153441 w 438241"/>
                  <a:gd name="connsiteY40" fmla="*/ 345404 h 465860"/>
                  <a:gd name="connsiteX41" fmla="*/ 157070 w 438241"/>
                  <a:gd name="connsiteY41" fmla="*/ 364997 h 465860"/>
                  <a:gd name="connsiteX42" fmla="*/ 165777 w 438241"/>
                  <a:gd name="connsiteY42" fmla="*/ 368625 h 465860"/>
                  <a:gd name="connsiteX43" fmla="*/ 211493 w 438241"/>
                  <a:gd name="connsiteY43" fmla="*/ 0 h 465860"/>
                  <a:gd name="connsiteX44" fmla="*/ 211493 w 438241"/>
                  <a:gd name="connsiteY44" fmla="*/ 0 h 465860"/>
                  <a:gd name="connsiteX45" fmla="*/ 80878 w 438241"/>
                  <a:gd name="connsiteY45" fmla="*/ 59502 h 465860"/>
                  <a:gd name="connsiteX46" fmla="*/ 38790 w 438241"/>
                  <a:gd name="connsiteY46" fmla="*/ 193020 h 465860"/>
                  <a:gd name="connsiteX47" fmla="*/ 30083 w 438241"/>
                  <a:gd name="connsiteY47" fmla="*/ 211887 h 465860"/>
                  <a:gd name="connsiteX48" fmla="*/ 17021 w 438241"/>
                  <a:gd name="connsiteY48" fmla="*/ 224223 h 465860"/>
                  <a:gd name="connsiteX49" fmla="*/ 1057 w 438241"/>
                  <a:gd name="connsiteY49" fmla="*/ 283725 h 465860"/>
                  <a:gd name="connsiteX50" fmla="*/ 32260 w 438241"/>
                  <a:gd name="connsiteY50" fmla="*/ 327263 h 465860"/>
                  <a:gd name="connsiteX51" fmla="*/ 48949 w 438241"/>
                  <a:gd name="connsiteY51" fmla="*/ 334520 h 465860"/>
                  <a:gd name="connsiteX52" fmla="*/ 52578 w 438241"/>
                  <a:gd name="connsiteY52" fmla="*/ 335971 h 465860"/>
                  <a:gd name="connsiteX53" fmla="*/ 52578 w 438241"/>
                  <a:gd name="connsiteY53" fmla="*/ 354112 h 465860"/>
                  <a:gd name="connsiteX54" fmla="*/ 77975 w 438241"/>
                  <a:gd name="connsiteY54" fmla="*/ 416517 h 465860"/>
                  <a:gd name="connsiteX55" fmla="*/ 231811 w 438241"/>
                  <a:gd name="connsiteY55" fmla="*/ 465861 h 465860"/>
                  <a:gd name="connsiteX56" fmla="*/ 240518 w 438241"/>
                  <a:gd name="connsiteY56" fmla="*/ 465861 h 465860"/>
                  <a:gd name="connsiteX57" fmla="*/ 294216 w 438241"/>
                  <a:gd name="connsiteY57" fmla="*/ 431756 h 465860"/>
                  <a:gd name="connsiteX58" fmla="*/ 305826 w 438241"/>
                  <a:gd name="connsiteY58" fmla="*/ 413615 h 465860"/>
                  <a:gd name="connsiteX59" fmla="*/ 318887 w 438241"/>
                  <a:gd name="connsiteY59" fmla="*/ 416517 h 465860"/>
                  <a:gd name="connsiteX60" fmla="*/ 333400 w 438241"/>
                  <a:gd name="connsiteY60" fmla="*/ 417968 h 465860"/>
                  <a:gd name="connsiteX61" fmla="*/ 371859 w 438241"/>
                  <a:gd name="connsiteY61" fmla="*/ 404181 h 465860"/>
                  <a:gd name="connsiteX62" fmla="*/ 393628 w 438241"/>
                  <a:gd name="connsiteY62" fmla="*/ 322910 h 465860"/>
                  <a:gd name="connsiteX63" fmla="*/ 397982 w 438241"/>
                  <a:gd name="connsiteY63" fmla="*/ 301866 h 465860"/>
                  <a:gd name="connsiteX64" fmla="*/ 437167 w 438241"/>
                  <a:gd name="connsiteY64" fmla="*/ 214789 h 465860"/>
                  <a:gd name="connsiteX65" fmla="*/ 367505 w 438241"/>
                  <a:gd name="connsiteY65" fmla="*/ 51520 h 465860"/>
                  <a:gd name="connsiteX66" fmla="*/ 287685 w 438241"/>
                  <a:gd name="connsiteY66" fmla="*/ 15238 h 465860"/>
                  <a:gd name="connsiteX67" fmla="*/ 280428 w 438241"/>
                  <a:gd name="connsiteY67" fmla="*/ 13062 h 465860"/>
                  <a:gd name="connsiteX68" fmla="*/ 258659 w 438241"/>
                  <a:gd name="connsiteY68" fmla="*/ 6531 h 465860"/>
                  <a:gd name="connsiteX69" fmla="*/ 211493 w 438241"/>
                  <a:gd name="connsiteY69" fmla="*/ 0 h 465860"/>
                  <a:gd name="connsiteX70" fmla="*/ 211493 w 438241"/>
                  <a:gd name="connsiteY70" fmla="*/ 0 h 4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241" h="465860">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bg2"/>
              </a:solidFill>
              <a:ln w="7199" cap="flat">
                <a:noFill/>
                <a:prstDash val="solid"/>
                <a:miter/>
              </a:ln>
            </p:spPr>
            <p:txBody>
              <a:bodyPr rtlCol="0" anchor="ctr"/>
              <a:lstStyle/>
              <a:p>
                <a:endParaRPr lang="en-IL"/>
              </a:p>
            </p:txBody>
          </p:sp>
        </p:grpSp>
        <p:sp>
          <p:nvSpPr>
            <p:cNvPr id="241" name="גרפיקה 184">
              <a:extLst>
                <a:ext uri="{FF2B5EF4-FFF2-40B4-BE49-F238E27FC236}">
                  <a16:creationId xmlns:a16="http://schemas.microsoft.com/office/drawing/2014/main" id="{1309A839-7BFB-4C8D-B149-7569558EA2FE}"/>
                </a:ext>
              </a:extLst>
            </p:cNvPr>
            <p:cNvSpPr/>
            <p:nvPr/>
          </p:nvSpPr>
          <p:spPr>
            <a:xfrm>
              <a:off x="1695465" y="1411387"/>
              <a:ext cx="594855" cy="412163"/>
            </a:xfrm>
            <a:custGeom>
              <a:avLst/>
              <a:gdLst>
                <a:gd name="connsiteX0" fmla="*/ 475850 w 594855"/>
                <a:gd name="connsiteY0" fmla="*/ 412163 h 412163"/>
                <a:gd name="connsiteX1" fmla="*/ 436666 w 594855"/>
                <a:gd name="connsiteY1" fmla="*/ 391120 h 412163"/>
                <a:gd name="connsiteX2" fmla="*/ 430861 w 594855"/>
                <a:gd name="connsiteY2" fmla="*/ 380961 h 412163"/>
                <a:gd name="connsiteX3" fmla="*/ 386597 w 594855"/>
                <a:gd name="connsiteY3" fmla="*/ 330166 h 412163"/>
                <a:gd name="connsiteX4" fmla="*/ 343784 w 594855"/>
                <a:gd name="connsiteY4" fmla="*/ 296787 h 412163"/>
                <a:gd name="connsiteX5" fmla="*/ 282830 w 594855"/>
                <a:gd name="connsiteY5" fmla="*/ 248894 h 412163"/>
                <a:gd name="connsiteX6" fmla="*/ 282830 w 594855"/>
                <a:gd name="connsiteY6" fmla="*/ 248894 h 412163"/>
                <a:gd name="connsiteX7" fmla="*/ 212443 w 594855"/>
                <a:gd name="connsiteY7" fmla="*/ 254699 h 412163"/>
                <a:gd name="connsiteX8" fmla="*/ 135525 w 594855"/>
                <a:gd name="connsiteY8" fmla="*/ 260505 h 412163"/>
                <a:gd name="connsiteX9" fmla="*/ 82554 w 594855"/>
                <a:gd name="connsiteY9" fmla="*/ 278646 h 412163"/>
                <a:gd name="connsiteX10" fmla="*/ 57156 w 594855"/>
                <a:gd name="connsiteY10" fmla="*/ 285176 h 412163"/>
                <a:gd name="connsiteX11" fmla="*/ 20874 w 594855"/>
                <a:gd name="connsiteY11" fmla="*/ 264858 h 412163"/>
                <a:gd name="connsiteX12" fmla="*/ 11441 w 594855"/>
                <a:gd name="connsiteY12" fmla="*/ 231479 h 412163"/>
                <a:gd name="connsiteX13" fmla="*/ 7087 w 594855"/>
                <a:gd name="connsiteY13" fmla="*/ 214789 h 412163"/>
                <a:gd name="connsiteX14" fmla="*/ 10715 w 594855"/>
                <a:gd name="connsiteY14" fmla="*/ 166171 h 412163"/>
                <a:gd name="connsiteX15" fmla="*/ 44820 w 594855"/>
                <a:gd name="connsiteY15" fmla="*/ 149482 h 412163"/>
                <a:gd name="connsiteX16" fmla="*/ 58607 w 594855"/>
                <a:gd name="connsiteY16" fmla="*/ 151659 h 412163"/>
                <a:gd name="connsiteX17" fmla="*/ 86182 w 594855"/>
                <a:gd name="connsiteY17" fmla="*/ 163269 h 412163"/>
                <a:gd name="connsiteX18" fmla="*/ 155843 w 594855"/>
                <a:gd name="connsiteY18" fmla="*/ 179233 h 412163"/>
                <a:gd name="connsiteX19" fmla="*/ 168179 w 594855"/>
                <a:gd name="connsiteY19" fmla="*/ 179233 h 412163"/>
                <a:gd name="connsiteX20" fmla="*/ 188497 w 594855"/>
                <a:gd name="connsiteY20" fmla="*/ 178507 h 412163"/>
                <a:gd name="connsiteX21" fmla="*/ 174710 w 594855"/>
                <a:gd name="connsiteY21" fmla="*/ 169074 h 412163"/>
                <a:gd name="connsiteX22" fmla="*/ 121738 w 594855"/>
                <a:gd name="connsiteY22" fmla="*/ 134243 h 412163"/>
                <a:gd name="connsiteX23" fmla="*/ 97066 w 594855"/>
                <a:gd name="connsiteY23" fmla="*/ 124810 h 412163"/>
                <a:gd name="connsiteX24" fmla="*/ 83279 w 594855"/>
                <a:gd name="connsiteY24" fmla="*/ 120456 h 412163"/>
                <a:gd name="connsiteX25" fmla="*/ 45546 w 594855"/>
                <a:gd name="connsiteY25" fmla="*/ 93607 h 412163"/>
                <a:gd name="connsiteX26" fmla="*/ 39015 w 594855"/>
                <a:gd name="connsiteY26" fmla="*/ 60954 h 412163"/>
                <a:gd name="connsiteX27" fmla="*/ 57156 w 594855"/>
                <a:gd name="connsiteY27" fmla="*/ 32654 h 412163"/>
                <a:gd name="connsiteX28" fmla="*/ 71669 w 594855"/>
                <a:gd name="connsiteY28" fmla="*/ 28300 h 412163"/>
                <a:gd name="connsiteX29" fmla="*/ 81102 w 594855"/>
                <a:gd name="connsiteY29" fmla="*/ 22495 h 412163"/>
                <a:gd name="connsiteX30" fmla="*/ 91987 w 594855"/>
                <a:gd name="connsiteY30" fmla="*/ 9433 h 412163"/>
                <a:gd name="connsiteX31" fmla="*/ 115933 w 594855"/>
                <a:gd name="connsiteY31" fmla="*/ 0 h 412163"/>
                <a:gd name="connsiteX32" fmla="*/ 140605 w 594855"/>
                <a:gd name="connsiteY32" fmla="*/ 10159 h 412163"/>
                <a:gd name="connsiteX33" fmla="*/ 155118 w 594855"/>
                <a:gd name="connsiteY33" fmla="*/ 30477 h 412163"/>
                <a:gd name="connsiteX34" fmla="*/ 199382 w 594855"/>
                <a:gd name="connsiteY34" fmla="*/ 88528 h 412163"/>
                <a:gd name="connsiteX35" fmla="*/ 266866 w 594855"/>
                <a:gd name="connsiteY35" fmla="*/ 141500 h 412163"/>
                <a:gd name="connsiteX36" fmla="*/ 307502 w 594855"/>
                <a:gd name="connsiteY36" fmla="*/ 173428 h 412163"/>
                <a:gd name="connsiteX37" fmla="*/ 383694 w 594855"/>
                <a:gd name="connsiteY37" fmla="*/ 167623 h 412163"/>
                <a:gd name="connsiteX38" fmla="*/ 462063 w 594855"/>
                <a:gd name="connsiteY38" fmla="*/ 161818 h 412163"/>
                <a:gd name="connsiteX39" fmla="*/ 510681 w 594855"/>
                <a:gd name="connsiteY39" fmla="*/ 142225 h 412163"/>
                <a:gd name="connsiteX40" fmla="*/ 534627 w 594855"/>
                <a:gd name="connsiteY40" fmla="*/ 131341 h 412163"/>
                <a:gd name="connsiteX41" fmla="*/ 542609 w 594855"/>
                <a:gd name="connsiteY41" fmla="*/ 130615 h 412163"/>
                <a:gd name="connsiteX42" fmla="*/ 578165 w 594855"/>
                <a:gd name="connsiteY42" fmla="*/ 164720 h 412163"/>
                <a:gd name="connsiteX43" fmla="*/ 578165 w 594855"/>
                <a:gd name="connsiteY43" fmla="*/ 174154 h 412163"/>
                <a:gd name="connsiteX44" fmla="*/ 578165 w 594855"/>
                <a:gd name="connsiteY44" fmla="*/ 174879 h 412163"/>
                <a:gd name="connsiteX45" fmla="*/ 581794 w 594855"/>
                <a:gd name="connsiteY45" fmla="*/ 182861 h 412163"/>
                <a:gd name="connsiteX46" fmla="*/ 594855 w 594855"/>
                <a:gd name="connsiteY46" fmla="*/ 214064 h 412163"/>
                <a:gd name="connsiteX47" fmla="*/ 580342 w 594855"/>
                <a:gd name="connsiteY47" fmla="*/ 245266 h 412163"/>
                <a:gd name="connsiteX48" fmla="*/ 545512 w 594855"/>
                <a:gd name="connsiteY48" fmla="*/ 256876 h 412163"/>
                <a:gd name="connsiteX49" fmla="*/ 533901 w 594855"/>
                <a:gd name="connsiteY49" fmla="*/ 256151 h 412163"/>
                <a:gd name="connsiteX50" fmla="*/ 514309 w 594855"/>
                <a:gd name="connsiteY50" fmla="*/ 251797 h 412163"/>
                <a:gd name="connsiteX51" fmla="*/ 456258 w 594855"/>
                <a:gd name="connsiteY51" fmla="*/ 242364 h 412163"/>
                <a:gd name="connsiteX52" fmla="*/ 446825 w 594855"/>
                <a:gd name="connsiteY52" fmla="*/ 242364 h 412163"/>
                <a:gd name="connsiteX53" fmla="*/ 401835 w 594855"/>
                <a:gd name="connsiteY53" fmla="*/ 243815 h 412163"/>
                <a:gd name="connsiteX54" fmla="*/ 402561 w 594855"/>
                <a:gd name="connsiteY54" fmla="*/ 244541 h 412163"/>
                <a:gd name="connsiteX55" fmla="*/ 426507 w 594855"/>
                <a:gd name="connsiteY55" fmla="*/ 261956 h 412163"/>
                <a:gd name="connsiteX56" fmla="*/ 500522 w 594855"/>
                <a:gd name="connsiteY56" fmla="*/ 289530 h 412163"/>
                <a:gd name="connsiteX57" fmla="*/ 533176 w 594855"/>
                <a:gd name="connsiteY57" fmla="*/ 298964 h 412163"/>
                <a:gd name="connsiteX58" fmla="*/ 552768 w 594855"/>
                <a:gd name="connsiteY58" fmla="*/ 355563 h 412163"/>
                <a:gd name="connsiteX59" fmla="*/ 536804 w 594855"/>
                <a:gd name="connsiteY59" fmla="*/ 372253 h 412163"/>
                <a:gd name="connsiteX60" fmla="*/ 515035 w 594855"/>
                <a:gd name="connsiteY60" fmla="*/ 391845 h 412163"/>
                <a:gd name="connsiteX61" fmla="*/ 475850 w 594855"/>
                <a:gd name="connsiteY61" fmla="*/ 412163 h 41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4855" h="412163">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w="28575" cap="flat">
              <a:solidFill>
                <a:schemeClr val="bg2"/>
              </a:solidFill>
              <a:prstDash val="solid"/>
              <a:miter/>
            </a:ln>
          </p:spPr>
          <p:txBody>
            <a:bodyPr rtlCol="0" anchor="ctr"/>
            <a:lstStyle/>
            <a:p>
              <a:endParaRPr lang="en-IL"/>
            </a:p>
          </p:txBody>
        </p:sp>
        <p:grpSp>
          <p:nvGrpSpPr>
            <p:cNvPr id="250" name="גרפיקה 184">
              <a:extLst>
                <a:ext uri="{FF2B5EF4-FFF2-40B4-BE49-F238E27FC236}">
                  <a16:creationId xmlns:a16="http://schemas.microsoft.com/office/drawing/2014/main" id="{DF67408E-4308-4A21-AD7C-DEE714FA6CC1}"/>
                </a:ext>
              </a:extLst>
            </p:cNvPr>
            <p:cNvGrpSpPr/>
            <p:nvPr/>
          </p:nvGrpSpPr>
          <p:grpSpPr>
            <a:xfrm>
              <a:off x="1899429" y="1330841"/>
              <a:ext cx="133833" cy="113199"/>
              <a:chOff x="1899429" y="1330841"/>
              <a:chExt cx="133833" cy="113199"/>
            </a:xfrm>
          </p:grpSpPr>
          <p:sp>
            <p:nvSpPr>
              <p:cNvPr id="270" name="גרפיקה 184">
                <a:extLst>
                  <a:ext uri="{FF2B5EF4-FFF2-40B4-BE49-F238E27FC236}">
                    <a16:creationId xmlns:a16="http://schemas.microsoft.com/office/drawing/2014/main" id="{D56822C4-C052-46BA-AC10-BD483178E67C}"/>
                  </a:ext>
                </a:extLst>
              </p:cNvPr>
              <p:cNvSpPr/>
              <p:nvPr/>
            </p:nvSpPr>
            <p:spPr>
              <a:xfrm>
                <a:off x="1914331" y="1344628"/>
                <a:ext cx="104367" cy="84899"/>
              </a:xfrm>
              <a:custGeom>
                <a:avLst/>
                <a:gdLst>
                  <a:gd name="connsiteX0" fmla="*/ 58159 w 104367"/>
                  <a:gd name="connsiteY0" fmla="*/ 84900 h 84899"/>
                  <a:gd name="connsiteX1" fmla="*/ 9541 w 104367"/>
                  <a:gd name="connsiteY1" fmla="*/ 66033 h 84899"/>
                  <a:gd name="connsiteX2" fmla="*/ 108 w 104367"/>
                  <a:gd name="connsiteY2" fmla="*/ 39185 h 84899"/>
                  <a:gd name="connsiteX3" fmla="*/ 19700 w 104367"/>
                  <a:gd name="connsiteY3" fmla="*/ 4354 h 84899"/>
                  <a:gd name="connsiteX4" fmla="*/ 32036 w 104367"/>
                  <a:gd name="connsiteY4" fmla="*/ 0 h 84899"/>
                  <a:gd name="connsiteX5" fmla="*/ 36390 w 104367"/>
                  <a:gd name="connsiteY5" fmla="*/ 726 h 84899"/>
                  <a:gd name="connsiteX6" fmla="*/ 46549 w 104367"/>
                  <a:gd name="connsiteY6" fmla="*/ 2903 h 84899"/>
                  <a:gd name="connsiteX7" fmla="*/ 49452 w 104367"/>
                  <a:gd name="connsiteY7" fmla="*/ 3628 h 84899"/>
                  <a:gd name="connsiteX8" fmla="*/ 51629 w 104367"/>
                  <a:gd name="connsiteY8" fmla="*/ 4354 h 84899"/>
                  <a:gd name="connsiteX9" fmla="*/ 95167 w 104367"/>
                  <a:gd name="connsiteY9" fmla="*/ 26849 h 84899"/>
                  <a:gd name="connsiteX10" fmla="*/ 100972 w 104367"/>
                  <a:gd name="connsiteY10" fmla="*/ 58051 h 84899"/>
                  <a:gd name="connsiteX11" fmla="*/ 60336 w 104367"/>
                  <a:gd name="connsiteY11" fmla="*/ 84900 h 84899"/>
                  <a:gd name="connsiteX12" fmla="*/ 58159 w 104367"/>
                  <a:gd name="connsiteY12" fmla="*/ 84900 h 8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67" h="84899">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77" name="גרפיקה 184">
                <a:extLst>
                  <a:ext uri="{FF2B5EF4-FFF2-40B4-BE49-F238E27FC236}">
                    <a16:creationId xmlns:a16="http://schemas.microsoft.com/office/drawing/2014/main" id="{BA97962C-C010-4CDC-96DC-04B2392127BF}"/>
                  </a:ext>
                </a:extLst>
              </p:cNvPr>
              <p:cNvSpPr/>
              <p:nvPr/>
            </p:nvSpPr>
            <p:spPr>
              <a:xfrm>
                <a:off x="1899429" y="1330841"/>
                <a:ext cx="133833" cy="113199"/>
              </a:xfrm>
              <a:custGeom>
                <a:avLst/>
                <a:gdLst>
                  <a:gd name="connsiteX0" fmla="*/ 47664 w 133833"/>
                  <a:gd name="connsiteY0" fmla="*/ 29026 h 113199"/>
                  <a:gd name="connsiteX1" fmla="*/ 49841 w 133833"/>
                  <a:gd name="connsiteY1" fmla="*/ 29026 h 113199"/>
                  <a:gd name="connsiteX2" fmla="*/ 59274 w 133833"/>
                  <a:gd name="connsiteY2" fmla="*/ 31203 h 113199"/>
                  <a:gd name="connsiteX3" fmla="*/ 60725 w 133833"/>
                  <a:gd name="connsiteY3" fmla="*/ 31928 h 113199"/>
                  <a:gd name="connsiteX4" fmla="*/ 61451 w 133833"/>
                  <a:gd name="connsiteY4" fmla="*/ 32654 h 113199"/>
                  <a:gd name="connsiteX5" fmla="*/ 99910 w 133833"/>
                  <a:gd name="connsiteY5" fmla="*/ 52246 h 113199"/>
                  <a:gd name="connsiteX6" fmla="*/ 102087 w 133833"/>
                  <a:gd name="connsiteY6" fmla="*/ 66033 h 113199"/>
                  <a:gd name="connsiteX7" fmla="*/ 74513 w 133833"/>
                  <a:gd name="connsiteY7" fmla="*/ 84900 h 113199"/>
                  <a:gd name="connsiteX8" fmla="*/ 72336 w 133833"/>
                  <a:gd name="connsiteY8" fmla="*/ 84900 h 113199"/>
                  <a:gd name="connsiteX9" fmla="*/ 33151 w 133833"/>
                  <a:gd name="connsiteY9" fmla="*/ 71113 h 113199"/>
                  <a:gd name="connsiteX10" fmla="*/ 28072 w 133833"/>
                  <a:gd name="connsiteY10" fmla="*/ 56600 h 113199"/>
                  <a:gd name="connsiteX11" fmla="*/ 42585 w 133833"/>
                  <a:gd name="connsiteY11" fmla="*/ 31203 h 113199"/>
                  <a:gd name="connsiteX12" fmla="*/ 47664 w 133833"/>
                  <a:gd name="connsiteY12" fmla="*/ 29026 h 113199"/>
                  <a:gd name="connsiteX13" fmla="*/ 47664 w 133833"/>
                  <a:gd name="connsiteY13" fmla="*/ 0 h 113199"/>
                  <a:gd name="connsiteX14" fmla="*/ 25895 w 133833"/>
                  <a:gd name="connsiteY14" fmla="*/ 7256 h 113199"/>
                  <a:gd name="connsiteX15" fmla="*/ 497 w 133833"/>
                  <a:gd name="connsiteY15" fmla="*/ 51520 h 113199"/>
                  <a:gd name="connsiteX16" fmla="*/ 13559 w 133833"/>
                  <a:gd name="connsiteY16" fmla="*/ 89979 h 113199"/>
                  <a:gd name="connsiteX17" fmla="*/ 72336 w 133833"/>
                  <a:gd name="connsiteY17" fmla="*/ 113200 h 113199"/>
                  <a:gd name="connsiteX18" fmla="*/ 75238 w 133833"/>
                  <a:gd name="connsiteY18" fmla="*/ 113200 h 113199"/>
                  <a:gd name="connsiteX19" fmla="*/ 128936 w 133833"/>
                  <a:gd name="connsiteY19" fmla="*/ 78369 h 113199"/>
                  <a:gd name="connsiteX20" fmla="*/ 120228 w 133833"/>
                  <a:gd name="connsiteY20" fmla="*/ 30477 h 113199"/>
                  <a:gd name="connsiteX21" fmla="*/ 68708 w 133833"/>
                  <a:gd name="connsiteY21" fmla="*/ 3628 h 113199"/>
                  <a:gd name="connsiteX22" fmla="*/ 54195 w 133833"/>
                  <a:gd name="connsiteY22" fmla="*/ 726 h 113199"/>
                  <a:gd name="connsiteX23" fmla="*/ 47664 w 133833"/>
                  <a:gd name="connsiteY23" fmla="*/ 0 h 113199"/>
                  <a:gd name="connsiteX24" fmla="*/ 47664 w 133833"/>
                  <a:gd name="connsiteY24" fmla="*/ 0 h 11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3833" h="113199">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bg2"/>
              </a:solidFill>
              <a:ln w="7199" cap="flat">
                <a:noFill/>
                <a:prstDash val="solid"/>
                <a:miter/>
              </a:ln>
            </p:spPr>
            <p:txBody>
              <a:bodyPr rtlCol="0" anchor="ctr"/>
              <a:lstStyle/>
              <a:p>
                <a:endParaRPr lang="en-IL"/>
              </a:p>
            </p:txBody>
          </p:sp>
        </p:grpSp>
        <p:grpSp>
          <p:nvGrpSpPr>
            <p:cNvPr id="251" name="גרפיקה 184">
              <a:extLst>
                <a:ext uri="{FF2B5EF4-FFF2-40B4-BE49-F238E27FC236}">
                  <a16:creationId xmlns:a16="http://schemas.microsoft.com/office/drawing/2014/main" id="{812E6BAD-47C5-4467-92DC-E249E760D1E5}"/>
                </a:ext>
              </a:extLst>
            </p:cNvPr>
            <p:cNvGrpSpPr/>
            <p:nvPr/>
          </p:nvGrpSpPr>
          <p:grpSpPr>
            <a:xfrm>
              <a:off x="2075367" y="1388892"/>
              <a:ext cx="129350" cy="111748"/>
              <a:chOff x="2075367" y="1388892"/>
              <a:chExt cx="129350" cy="111748"/>
            </a:xfrm>
          </p:grpSpPr>
          <p:sp>
            <p:nvSpPr>
              <p:cNvPr id="256" name="גרפיקה 184">
                <a:extLst>
                  <a:ext uri="{FF2B5EF4-FFF2-40B4-BE49-F238E27FC236}">
                    <a16:creationId xmlns:a16="http://schemas.microsoft.com/office/drawing/2014/main" id="{86D607B9-1972-4D19-8D36-A40D35AAEE08}"/>
                  </a:ext>
                </a:extLst>
              </p:cNvPr>
              <p:cNvSpPr/>
              <p:nvPr/>
            </p:nvSpPr>
            <p:spPr>
              <a:xfrm>
                <a:off x="2090210" y="1403404"/>
                <a:ext cx="100729" cy="82722"/>
              </a:xfrm>
              <a:custGeom>
                <a:avLst/>
                <a:gdLst>
                  <a:gd name="connsiteX0" fmla="*/ 60787 w 100729"/>
                  <a:gd name="connsiteY0" fmla="*/ 82723 h 82722"/>
                  <a:gd name="connsiteX1" fmla="*/ 31036 w 100729"/>
                  <a:gd name="connsiteY1" fmla="*/ 74741 h 82722"/>
                  <a:gd name="connsiteX2" fmla="*/ 5639 w 100729"/>
                  <a:gd name="connsiteY2" fmla="*/ 53697 h 82722"/>
                  <a:gd name="connsiteX3" fmla="*/ 4188 w 100729"/>
                  <a:gd name="connsiteY3" fmla="*/ 12336 h 82722"/>
                  <a:gd name="connsiteX4" fmla="*/ 25231 w 100729"/>
                  <a:gd name="connsiteY4" fmla="*/ 0 h 82722"/>
                  <a:gd name="connsiteX5" fmla="*/ 70221 w 100729"/>
                  <a:gd name="connsiteY5" fmla="*/ 5805 h 82722"/>
                  <a:gd name="connsiteX6" fmla="*/ 76026 w 100729"/>
                  <a:gd name="connsiteY6" fmla="*/ 7256 h 82722"/>
                  <a:gd name="connsiteX7" fmla="*/ 100698 w 100729"/>
                  <a:gd name="connsiteY7" fmla="*/ 39185 h 82722"/>
                  <a:gd name="connsiteX8" fmla="*/ 68770 w 100729"/>
                  <a:gd name="connsiteY8" fmla="*/ 81997 h 82722"/>
                  <a:gd name="connsiteX9" fmla="*/ 60787 w 100729"/>
                  <a:gd name="connsiteY9" fmla="*/ 82723 h 82722"/>
                  <a:gd name="connsiteX10" fmla="*/ 60787 w 100729"/>
                  <a:gd name="connsiteY10" fmla="*/ 82723 h 8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29" h="82722">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w="7199" cap="flat">
                <a:solidFill>
                  <a:schemeClr val="bg2"/>
                </a:solidFill>
                <a:prstDash val="solid"/>
                <a:miter/>
              </a:ln>
            </p:spPr>
            <p:txBody>
              <a:bodyPr rtlCol="0" anchor="ctr"/>
              <a:lstStyle/>
              <a:p>
                <a:endParaRPr lang="en-IL"/>
              </a:p>
            </p:txBody>
          </p:sp>
          <p:sp>
            <p:nvSpPr>
              <p:cNvPr id="269" name="גרפיקה 184">
                <a:extLst>
                  <a:ext uri="{FF2B5EF4-FFF2-40B4-BE49-F238E27FC236}">
                    <a16:creationId xmlns:a16="http://schemas.microsoft.com/office/drawing/2014/main" id="{E87E2BBE-E42E-476A-9678-191FA9E02C78}"/>
                  </a:ext>
                </a:extLst>
              </p:cNvPr>
              <p:cNvSpPr/>
              <p:nvPr/>
            </p:nvSpPr>
            <p:spPr>
              <a:xfrm>
                <a:off x="2075367" y="1388892"/>
                <a:ext cx="129350" cy="111748"/>
              </a:xfrm>
              <a:custGeom>
                <a:avLst/>
                <a:gdLst>
                  <a:gd name="connsiteX0" fmla="*/ 40074 w 129350"/>
                  <a:gd name="connsiteY0" fmla="*/ 29026 h 111748"/>
                  <a:gd name="connsiteX1" fmla="*/ 40074 w 129350"/>
                  <a:gd name="connsiteY1" fmla="*/ 29026 h 111748"/>
                  <a:gd name="connsiteX2" fmla="*/ 81436 w 129350"/>
                  <a:gd name="connsiteY2" fmla="*/ 34105 h 111748"/>
                  <a:gd name="connsiteX3" fmla="*/ 82162 w 129350"/>
                  <a:gd name="connsiteY3" fmla="*/ 34105 h 111748"/>
                  <a:gd name="connsiteX4" fmla="*/ 83613 w 129350"/>
                  <a:gd name="connsiteY4" fmla="*/ 34831 h 111748"/>
                  <a:gd name="connsiteX5" fmla="*/ 86515 w 129350"/>
                  <a:gd name="connsiteY5" fmla="*/ 35556 h 111748"/>
                  <a:gd name="connsiteX6" fmla="*/ 100303 w 129350"/>
                  <a:gd name="connsiteY6" fmla="*/ 54423 h 111748"/>
                  <a:gd name="connsiteX7" fmla="*/ 80710 w 129350"/>
                  <a:gd name="connsiteY7" fmla="*/ 82723 h 111748"/>
                  <a:gd name="connsiteX8" fmla="*/ 74905 w 129350"/>
                  <a:gd name="connsiteY8" fmla="*/ 83449 h 111748"/>
                  <a:gd name="connsiteX9" fmla="*/ 51685 w 129350"/>
                  <a:gd name="connsiteY9" fmla="*/ 76918 h 111748"/>
                  <a:gd name="connsiteX10" fmla="*/ 32818 w 129350"/>
                  <a:gd name="connsiteY10" fmla="*/ 62405 h 111748"/>
                  <a:gd name="connsiteX11" fmla="*/ 31367 w 129350"/>
                  <a:gd name="connsiteY11" fmla="*/ 33379 h 111748"/>
                  <a:gd name="connsiteX12" fmla="*/ 40074 w 129350"/>
                  <a:gd name="connsiteY12" fmla="*/ 29026 h 111748"/>
                  <a:gd name="connsiteX13" fmla="*/ 40074 w 129350"/>
                  <a:gd name="connsiteY13" fmla="*/ 0 h 111748"/>
                  <a:gd name="connsiteX14" fmla="*/ 5244 w 129350"/>
                  <a:gd name="connsiteY14" fmla="*/ 21044 h 111748"/>
                  <a:gd name="connsiteX15" fmla="*/ 7421 w 129350"/>
                  <a:gd name="connsiteY15" fmla="*/ 74741 h 111748"/>
                  <a:gd name="connsiteX16" fmla="*/ 39349 w 129350"/>
                  <a:gd name="connsiteY16" fmla="*/ 102315 h 111748"/>
                  <a:gd name="connsiteX17" fmla="*/ 75631 w 129350"/>
                  <a:gd name="connsiteY17" fmla="*/ 111749 h 111748"/>
                  <a:gd name="connsiteX18" fmla="*/ 85790 w 129350"/>
                  <a:gd name="connsiteY18" fmla="*/ 111023 h 111748"/>
                  <a:gd name="connsiteX19" fmla="*/ 129328 w 129350"/>
                  <a:gd name="connsiteY19" fmla="*/ 53697 h 111748"/>
                  <a:gd name="connsiteX20" fmla="*/ 94497 w 129350"/>
                  <a:gd name="connsiteY20" fmla="*/ 7982 h 111748"/>
                  <a:gd name="connsiteX21" fmla="*/ 90144 w 129350"/>
                  <a:gd name="connsiteY21" fmla="*/ 6531 h 111748"/>
                  <a:gd name="connsiteX22" fmla="*/ 40074 w 129350"/>
                  <a:gd name="connsiteY22" fmla="*/ 0 h 111748"/>
                  <a:gd name="connsiteX23" fmla="*/ 40074 w 129350"/>
                  <a:gd name="connsiteY23" fmla="*/ 0 h 111748"/>
                  <a:gd name="connsiteX24" fmla="*/ 40074 w 129350"/>
                  <a:gd name="connsiteY24" fmla="*/ 0 h 11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350" h="111748">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bg2"/>
              </a:solidFill>
              <a:ln w="7199" cap="flat">
                <a:noFill/>
                <a:prstDash val="solid"/>
                <a:miter/>
              </a:ln>
            </p:spPr>
            <p:txBody>
              <a:bodyPr rtlCol="0" anchor="ctr"/>
              <a:lstStyle/>
              <a:p>
                <a:endParaRPr lang="en-IL"/>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1438984" y="1118741"/>
            <a:ext cx="7203887" cy="3416320"/>
          </a:xfrm>
          <a:prstGeom prst="rect">
            <a:avLst/>
          </a:prstGeom>
        </p:spPr>
        <p:txBody>
          <a:bodyPr wrap="square">
            <a:spAutoFit/>
          </a:bodyPr>
          <a:lstStyle/>
          <a:p>
            <a:pPr marL="457200" indent="-457200" algn="r" rtl="1">
              <a:buFont typeface="Arial" panose="020B0604020202020204" pitchFamily="34" charset="0"/>
              <a:buChar char="•"/>
            </a:pPr>
            <a:r>
              <a:rPr lang="he-IL" sz="1800" dirty="0">
                <a:latin typeface="+mj-lt"/>
              </a:rPr>
              <a:t>כך פחות או יותר מיוצג מבנה הנתונים עץ </a:t>
            </a:r>
            <a:br>
              <a:rPr lang="en-US" sz="1800" dirty="0">
                <a:latin typeface="+mj-lt"/>
              </a:rPr>
            </a:br>
            <a:endParaRPr lang="he-IL" sz="1800" dirty="0">
              <a:latin typeface="+mj-lt"/>
            </a:endParaRPr>
          </a:p>
          <a:p>
            <a:pPr marL="457200" indent="-457200" algn="r" rtl="1">
              <a:buFont typeface="Arial" panose="020B0604020202020204" pitchFamily="34" charset="0"/>
              <a:buChar char="•"/>
            </a:pPr>
            <a:r>
              <a:rPr lang="he-IL" sz="1800" dirty="0">
                <a:latin typeface="+mj-lt"/>
              </a:rPr>
              <a:t>אבל.. איפה </a:t>
            </a:r>
            <a:r>
              <a:rPr lang="he-IL" sz="1800" b="1" dirty="0">
                <a:solidFill>
                  <a:schemeClr val="accent1"/>
                </a:solidFill>
                <a:latin typeface="+mj-lt"/>
              </a:rPr>
              <a:t>הנתונים</a:t>
            </a:r>
            <a:r>
              <a:rPr lang="he-IL" sz="1800" dirty="0">
                <a:latin typeface="+mj-lt"/>
              </a:rPr>
              <a:t> כאן?</a:t>
            </a:r>
            <a:br>
              <a:rPr lang="en-US" sz="1800" dirty="0">
                <a:latin typeface="+mj-lt"/>
              </a:rPr>
            </a:br>
            <a:endParaRPr lang="he-IL" sz="1800" dirty="0">
              <a:latin typeface="+mj-lt"/>
            </a:endParaRPr>
          </a:p>
          <a:p>
            <a:pPr marL="457200" indent="-457200" algn="r" rtl="1">
              <a:buFont typeface="Arial" panose="020B0604020202020204" pitchFamily="34" charset="0"/>
              <a:buChar char="•"/>
            </a:pPr>
            <a:r>
              <a:rPr lang="he-IL" sz="1800" dirty="0">
                <a:latin typeface="+mj-lt"/>
              </a:rPr>
              <a:t>מה אפשר לעשות עם מבנה הנתונים הזה?</a:t>
            </a:r>
          </a:p>
          <a:p>
            <a:pPr marL="914400" lvl="1" indent="-457200" algn="r" rtl="1">
              <a:buFont typeface="Arial" panose="020B0604020202020204" pitchFamily="34" charset="0"/>
              <a:buChar char="•"/>
            </a:pPr>
            <a:r>
              <a:rPr lang="he-IL" sz="1800" dirty="0">
                <a:latin typeface="+mj-lt"/>
              </a:rPr>
              <a:t>שמירת מבנה ארגוני של חברה</a:t>
            </a:r>
          </a:p>
          <a:p>
            <a:pPr marL="914400" lvl="1" indent="-457200" algn="r" rtl="1">
              <a:buFont typeface="Arial" panose="020B0604020202020204" pitchFamily="34" charset="0"/>
              <a:buChar char="•"/>
            </a:pPr>
            <a:r>
              <a:rPr lang="he-IL" sz="1800" dirty="0">
                <a:latin typeface="+mj-lt"/>
              </a:rPr>
              <a:t>שמירת מבנה תיקיות וקבצים במחשב</a:t>
            </a:r>
          </a:p>
          <a:p>
            <a:pPr marL="914400" lvl="1" indent="-457200" algn="r" rtl="1">
              <a:buFont typeface="Arial" panose="020B0604020202020204" pitchFamily="34" charset="0"/>
              <a:buChar char="•"/>
            </a:pPr>
            <a:r>
              <a:rPr lang="he-IL" sz="1800" dirty="0">
                <a:latin typeface="+mj-lt"/>
              </a:rPr>
              <a:t>בינה מלאכותית (דוגמא </a:t>
            </a:r>
            <a:r>
              <a:rPr lang="en-US" sz="1800" dirty="0" err="1">
                <a:latin typeface="+mj-lt"/>
              </a:rPr>
              <a:t>Akinator</a:t>
            </a:r>
            <a:r>
              <a:rPr lang="he-IL" sz="1800" dirty="0">
                <a:latin typeface="+mj-lt"/>
              </a:rPr>
              <a:t> או </a:t>
            </a:r>
            <a:r>
              <a:rPr lang="en-US" sz="1800" dirty="0" err="1">
                <a:latin typeface="+mj-lt"/>
              </a:rPr>
              <a:t>MinMax</a:t>
            </a:r>
            <a:r>
              <a:rPr lang="he-IL" sz="1800" dirty="0">
                <a:latin typeface="+mj-lt"/>
              </a:rPr>
              <a:t> למשחקי לוח פשוטים)</a:t>
            </a:r>
          </a:p>
          <a:p>
            <a:pPr marL="914400" lvl="1" indent="-457200" algn="r" rtl="1">
              <a:buFont typeface="Arial" panose="020B0604020202020204" pitchFamily="34" charset="0"/>
              <a:buChar char="•"/>
            </a:pPr>
            <a:r>
              <a:rPr lang="he-IL" sz="1800" dirty="0">
                <a:latin typeface="+mj-lt"/>
              </a:rPr>
              <a:t>סוגים נוספים של עצים שבהם אפשר להשתמש למטרות נוספות. </a:t>
            </a:r>
            <a:br>
              <a:rPr lang="en-US" sz="1800" dirty="0">
                <a:latin typeface="+mj-lt"/>
              </a:rPr>
            </a:br>
            <a:r>
              <a:rPr lang="he-IL" sz="1800" dirty="0">
                <a:latin typeface="+mj-lt"/>
              </a:rPr>
              <a:t>בקרוב..</a:t>
            </a:r>
            <a:br>
              <a:rPr lang="en-US" sz="1800" dirty="0">
                <a:latin typeface="+mj-lt"/>
              </a:rPr>
            </a:br>
            <a:endParaRPr lang="he-IL" sz="1800" dirty="0">
              <a:latin typeface="+mj-lt"/>
            </a:endParaRPr>
          </a:p>
          <a:p>
            <a:pPr algn="r" rtl="1"/>
            <a:r>
              <a:rPr lang="he-IL" sz="1800" dirty="0">
                <a:latin typeface="+mj-lt"/>
              </a:rPr>
              <a:t>איזה מבנה נתונים אחר הוא מזכיר לכם?</a:t>
            </a:r>
          </a:p>
        </p:txBody>
      </p:sp>
      <p:grpSp>
        <p:nvGrpSpPr>
          <p:cNvPr id="102" name="קבוצה 2">
            <a:extLst>
              <a:ext uri="{FF2B5EF4-FFF2-40B4-BE49-F238E27FC236}">
                <a16:creationId xmlns:a16="http://schemas.microsoft.com/office/drawing/2014/main" id="{B0723CE9-5809-4A57-A1A6-A15A09392E94}"/>
              </a:ext>
            </a:extLst>
          </p:cNvPr>
          <p:cNvGrpSpPr/>
          <p:nvPr/>
        </p:nvGrpSpPr>
        <p:grpSpPr>
          <a:xfrm>
            <a:off x="224351" y="534125"/>
            <a:ext cx="3411199" cy="1262075"/>
            <a:chOff x="884931" y="3717032"/>
            <a:chExt cx="5497038" cy="2589645"/>
          </a:xfrm>
        </p:grpSpPr>
        <p:sp>
          <p:nvSpPr>
            <p:cNvPr id="103" name="Oval 10">
              <a:extLst>
                <a:ext uri="{FF2B5EF4-FFF2-40B4-BE49-F238E27FC236}">
                  <a16:creationId xmlns:a16="http://schemas.microsoft.com/office/drawing/2014/main" id="{7681B919-7C91-4718-9F56-6E260BDCA0AB}"/>
                </a:ext>
              </a:extLst>
            </p:cNvPr>
            <p:cNvSpPr>
              <a:spLocks noChangeArrowheads="1"/>
            </p:cNvSpPr>
            <p:nvPr/>
          </p:nvSpPr>
          <p:spPr bwMode="auto">
            <a:xfrm>
              <a:off x="3252970" y="3717032"/>
              <a:ext cx="319302"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4" name="Oval 10">
              <a:extLst>
                <a:ext uri="{FF2B5EF4-FFF2-40B4-BE49-F238E27FC236}">
                  <a16:creationId xmlns:a16="http://schemas.microsoft.com/office/drawing/2014/main" id="{2FD69220-84EC-435B-98DA-2587C5A01227}"/>
                </a:ext>
              </a:extLst>
            </p:cNvPr>
            <p:cNvSpPr>
              <a:spLocks noChangeArrowheads="1"/>
            </p:cNvSpPr>
            <p:nvPr/>
          </p:nvSpPr>
          <p:spPr bwMode="auto">
            <a:xfrm>
              <a:off x="2735796" y="4202438"/>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5" name="Oval 10">
              <a:extLst>
                <a:ext uri="{FF2B5EF4-FFF2-40B4-BE49-F238E27FC236}">
                  <a16:creationId xmlns:a16="http://schemas.microsoft.com/office/drawing/2014/main" id="{F03F5603-A215-4C50-B689-1569FFD28720}"/>
                </a:ext>
              </a:extLst>
            </p:cNvPr>
            <p:cNvSpPr>
              <a:spLocks noChangeArrowheads="1"/>
            </p:cNvSpPr>
            <p:nvPr/>
          </p:nvSpPr>
          <p:spPr bwMode="auto">
            <a:xfrm>
              <a:off x="3261980" y="4202437"/>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6" name="Oval 10">
              <a:extLst>
                <a:ext uri="{FF2B5EF4-FFF2-40B4-BE49-F238E27FC236}">
                  <a16:creationId xmlns:a16="http://schemas.microsoft.com/office/drawing/2014/main" id="{5F62E92B-2537-4B1D-BC53-5D8DB7F5E153}"/>
                </a:ext>
              </a:extLst>
            </p:cNvPr>
            <p:cNvSpPr>
              <a:spLocks noChangeArrowheads="1"/>
            </p:cNvSpPr>
            <p:nvPr/>
          </p:nvSpPr>
          <p:spPr bwMode="auto">
            <a:xfrm>
              <a:off x="3788165" y="4219401"/>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7" name="Oval 10">
              <a:extLst>
                <a:ext uri="{FF2B5EF4-FFF2-40B4-BE49-F238E27FC236}">
                  <a16:creationId xmlns:a16="http://schemas.microsoft.com/office/drawing/2014/main" id="{EC327B3E-A36A-49CB-8485-FC4C0CAE2CF4}"/>
                </a:ext>
              </a:extLst>
            </p:cNvPr>
            <p:cNvSpPr>
              <a:spLocks noChangeArrowheads="1"/>
            </p:cNvSpPr>
            <p:nvPr/>
          </p:nvSpPr>
          <p:spPr bwMode="auto">
            <a:xfrm>
              <a:off x="2876320" y="465313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8" name="Oval 10">
              <a:extLst>
                <a:ext uri="{FF2B5EF4-FFF2-40B4-BE49-F238E27FC236}">
                  <a16:creationId xmlns:a16="http://schemas.microsoft.com/office/drawing/2014/main" id="{6E6DDC69-AEB6-424E-B66C-C533BA85AF4F}"/>
                </a:ext>
              </a:extLst>
            </p:cNvPr>
            <p:cNvSpPr>
              <a:spLocks noChangeArrowheads="1"/>
            </p:cNvSpPr>
            <p:nvPr/>
          </p:nvSpPr>
          <p:spPr bwMode="auto">
            <a:xfrm>
              <a:off x="3662131" y="4684080"/>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9" name="Oval 10">
              <a:extLst>
                <a:ext uri="{FF2B5EF4-FFF2-40B4-BE49-F238E27FC236}">
                  <a16:creationId xmlns:a16="http://schemas.microsoft.com/office/drawing/2014/main" id="{901EBE28-4CE9-46C5-B0E7-9EB446615DFE}"/>
                </a:ext>
              </a:extLst>
            </p:cNvPr>
            <p:cNvSpPr>
              <a:spLocks noChangeArrowheads="1"/>
            </p:cNvSpPr>
            <p:nvPr/>
          </p:nvSpPr>
          <p:spPr bwMode="auto">
            <a:xfrm>
              <a:off x="1330611"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0" name="Oval 109">
              <a:extLst>
                <a:ext uri="{FF2B5EF4-FFF2-40B4-BE49-F238E27FC236}">
                  <a16:creationId xmlns:a16="http://schemas.microsoft.com/office/drawing/2014/main" id="{82C42343-101E-4C78-9227-2F4FA108C8CC}"/>
                </a:ext>
              </a:extLst>
            </p:cNvPr>
            <p:cNvSpPr>
              <a:spLocks noChangeArrowheads="1"/>
            </p:cNvSpPr>
            <p:nvPr/>
          </p:nvSpPr>
          <p:spPr bwMode="auto">
            <a:xfrm>
              <a:off x="1776291"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1" name="Oval 10">
              <a:extLst>
                <a:ext uri="{FF2B5EF4-FFF2-40B4-BE49-F238E27FC236}">
                  <a16:creationId xmlns:a16="http://schemas.microsoft.com/office/drawing/2014/main" id="{BA77F5FE-42C2-4CEB-81F0-5381FD210386}"/>
                </a:ext>
              </a:extLst>
            </p:cNvPr>
            <p:cNvSpPr>
              <a:spLocks noChangeArrowheads="1"/>
            </p:cNvSpPr>
            <p:nvPr/>
          </p:nvSpPr>
          <p:spPr bwMode="auto">
            <a:xfrm>
              <a:off x="884931" y="465313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2" name="Oval 10">
              <a:extLst>
                <a:ext uri="{FF2B5EF4-FFF2-40B4-BE49-F238E27FC236}">
                  <a16:creationId xmlns:a16="http://schemas.microsoft.com/office/drawing/2014/main" id="{9ADE39BB-0F52-4903-83D6-F9E1934077DB}"/>
                </a:ext>
              </a:extLst>
            </p:cNvPr>
            <p:cNvSpPr>
              <a:spLocks noChangeArrowheads="1"/>
            </p:cNvSpPr>
            <p:nvPr/>
          </p:nvSpPr>
          <p:spPr bwMode="auto">
            <a:xfrm>
              <a:off x="2221971"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3" name="Oval 10">
              <a:extLst>
                <a:ext uri="{FF2B5EF4-FFF2-40B4-BE49-F238E27FC236}">
                  <a16:creationId xmlns:a16="http://schemas.microsoft.com/office/drawing/2014/main" id="{604315D4-1973-49E3-9827-2077195A4639}"/>
                </a:ext>
              </a:extLst>
            </p:cNvPr>
            <p:cNvSpPr>
              <a:spLocks noChangeArrowheads="1"/>
            </p:cNvSpPr>
            <p:nvPr/>
          </p:nvSpPr>
          <p:spPr bwMode="auto">
            <a:xfrm>
              <a:off x="469984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4" name="Oval 10">
              <a:extLst>
                <a:ext uri="{FF2B5EF4-FFF2-40B4-BE49-F238E27FC236}">
                  <a16:creationId xmlns:a16="http://schemas.microsoft.com/office/drawing/2014/main" id="{548DF966-CF28-4011-9AE1-318870FDAD53}"/>
                </a:ext>
              </a:extLst>
            </p:cNvPr>
            <p:cNvSpPr>
              <a:spLocks noChangeArrowheads="1"/>
            </p:cNvSpPr>
            <p:nvPr/>
          </p:nvSpPr>
          <p:spPr bwMode="auto">
            <a:xfrm>
              <a:off x="514552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5" name="Oval 10">
              <a:extLst>
                <a:ext uri="{FF2B5EF4-FFF2-40B4-BE49-F238E27FC236}">
                  <a16:creationId xmlns:a16="http://schemas.microsoft.com/office/drawing/2014/main" id="{6E25E3B9-BDE3-4448-B793-11302C213FCC}"/>
                </a:ext>
              </a:extLst>
            </p:cNvPr>
            <p:cNvSpPr>
              <a:spLocks noChangeArrowheads="1"/>
            </p:cNvSpPr>
            <p:nvPr/>
          </p:nvSpPr>
          <p:spPr bwMode="auto">
            <a:xfrm>
              <a:off x="425416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6" name="Oval 10">
              <a:extLst>
                <a:ext uri="{FF2B5EF4-FFF2-40B4-BE49-F238E27FC236}">
                  <a16:creationId xmlns:a16="http://schemas.microsoft.com/office/drawing/2014/main" id="{66322503-CA51-4A3C-90AE-724B881B82D4}"/>
                </a:ext>
              </a:extLst>
            </p:cNvPr>
            <p:cNvSpPr>
              <a:spLocks noChangeArrowheads="1"/>
            </p:cNvSpPr>
            <p:nvPr/>
          </p:nvSpPr>
          <p:spPr bwMode="auto">
            <a:xfrm>
              <a:off x="559120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7" name="Oval 10">
              <a:extLst>
                <a:ext uri="{FF2B5EF4-FFF2-40B4-BE49-F238E27FC236}">
                  <a16:creationId xmlns:a16="http://schemas.microsoft.com/office/drawing/2014/main" id="{B769BFA8-6E85-4567-9EFA-BB30EA5ABFE1}"/>
                </a:ext>
              </a:extLst>
            </p:cNvPr>
            <p:cNvSpPr>
              <a:spLocks noChangeArrowheads="1"/>
            </p:cNvSpPr>
            <p:nvPr/>
          </p:nvSpPr>
          <p:spPr bwMode="auto">
            <a:xfrm>
              <a:off x="6038395" y="465313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8" name="Oval 10">
              <a:extLst>
                <a:ext uri="{FF2B5EF4-FFF2-40B4-BE49-F238E27FC236}">
                  <a16:creationId xmlns:a16="http://schemas.microsoft.com/office/drawing/2014/main" id="{653CCA40-B0F4-4CD6-96F9-05EC331F84B5}"/>
                </a:ext>
              </a:extLst>
            </p:cNvPr>
            <p:cNvSpPr>
              <a:spLocks noChangeArrowheads="1"/>
            </p:cNvSpPr>
            <p:nvPr/>
          </p:nvSpPr>
          <p:spPr bwMode="auto">
            <a:xfrm>
              <a:off x="6048164"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9" name="Oval 10">
              <a:extLst>
                <a:ext uri="{FF2B5EF4-FFF2-40B4-BE49-F238E27FC236}">
                  <a16:creationId xmlns:a16="http://schemas.microsoft.com/office/drawing/2014/main" id="{7C12F994-E97A-4038-8FF4-605BABA7D863}"/>
                </a:ext>
              </a:extLst>
            </p:cNvPr>
            <p:cNvSpPr>
              <a:spLocks noChangeArrowheads="1"/>
            </p:cNvSpPr>
            <p:nvPr/>
          </p:nvSpPr>
          <p:spPr bwMode="auto">
            <a:xfrm>
              <a:off x="4087482" y="5165350"/>
              <a:ext cx="333804"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0" name="Oval 10">
              <a:extLst>
                <a:ext uri="{FF2B5EF4-FFF2-40B4-BE49-F238E27FC236}">
                  <a16:creationId xmlns:a16="http://schemas.microsoft.com/office/drawing/2014/main" id="{AC147DB4-EFA7-4F91-BECF-4A134B056083}"/>
                </a:ext>
              </a:extLst>
            </p:cNvPr>
            <p:cNvSpPr>
              <a:spLocks noChangeArrowheads="1"/>
            </p:cNvSpPr>
            <p:nvPr/>
          </p:nvSpPr>
          <p:spPr bwMode="auto">
            <a:xfrm>
              <a:off x="3283807" y="4672792"/>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1" name="Oval 10">
              <a:extLst>
                <a:ext uri="{FF2B5EF4-FFF2-40B4-BE49-F238E27FC236}">
                  <a16:creationId xmlns:a16="http://schemas.microsoft.com/office/drawing/2014/main" id="{1D245B39-5E64-47E9-9B4F-53E5B12AE0DD}"/>
                </a:ext>
              </a:extLst>
            </p:cNvPr>
            <p:cNvSpPr>
              <a:spLocks noChangeArrowheads="1"/>
            </p:cNvSpPr>
            <p:nvPr/>
          </p:nvSpPr>
          <p:spPr bwMode="auto">
            <a:xfrm>
              <a:off x="3311860" y="5165349"/>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2" name="Oval 10">
              <a:extLst>
                <a:ext uri="{FF2B5EF4-FFF2-40B4-BE49-F238E27FC236}">
                  <a16:creationId xmlns:a16="http://schemas.microsoft.com/office/drawing/2014/main" id="{31814D83-D583-4E8B-9F3D-D4437EB0822C}"/>
                </a:ext>
              </a:extLst>
            </p:cNvPr>
            <p:cNvSpPr>
              <a:spLocks noChangeArrowheads="1"/>
            </p:cNvSpPr>
            <p:nvPr/>
          </p:nvSpPr>
          <p:spPr bwMode="auto">
            <a:xfrm>
              <a:off x="3683801"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3" name="Oval 10">
              <a:extLst>
                <a:ext uri="{FF2B5EF4-FFF2-40B4-BE49-F238E27FC236}">
                  <a16:creationId xmlns:a16="http://schemas.microsoft.com/office/drawing/2014/main" id="{875FF8D8-943C-41E5-ACDA-E7D865BEB32B}"/>
                </a:ext>
              </a:extLst>
            </p:cNvPr>
            <p:cNvSpPr>
              <a:spLocks noChangeArrowheads="1"/>
            </p:cNvSpPr>
            <p:nvPr/>
          </p:nvSpPr>
          <p:spPr bwMode="auto">
            <a:xfrm>
              <a:off x="3311860" y="5625244"/>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4" name="Oval 10">
              <a:extLst>
                <a:ext uri="{FF2B5EF4-FFF2-40B4-BE49-F238E27FC236}">
                  <a16:creationId xmlns:a16="http://schemas.microsoft.com/office/drawing/2014/main" id="{1524BA45-D185-4A95-8F72-1A7FCDF439B8}"/>
                </a:ext>
              </a:extLst>
            </p:cNvPr>
            <p:cNvSpPr>
              <a:spLocks noChangeArrowheads="1"/>
            </p:cNvSpPr>
            <p:nvPr/>
          </p:nvSpPr>
          <p:spPr bwMode="auto">
            <a:xfrm>
              <a:off x="2690023" y="5165349"/>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5" name="Oval 10">
              <a:extLst>
                <a:ext uri="{FF2B5EF4-FFF2-40B4-BE49-F238E27FC236}">
                  <a16:creationId xmlns:a16="http://schemas.microsoft.com/office/drawing/2014/main" id="{070AF5F4-256E-4D72-9679-53F39E534665}"/>
                </a:ext>
              </a:extLst>
            </p:cNvPr>
            <p:cNvSpPr>
              <a:spLocks noChangeArrowheads="1"/>
            </p:cNvSpPr>
            <p:nvPr/>
          </p:nvSpPr>
          <p:spPr bwMode="auto">
            <a:xfrm>
              <a:off x="2380730" y="5625244"/>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6" name="Oval 10">
              <a:extLst>
                <a:ext uri="{FF2B5EF4-FFF2-40B4-BE49-F238E27FC236}">
                  <a16:creationId xmlns:a16="http://schemas.microsoft.com/office/drawing/2014/main" id="{119BBADE-D7C6-4B99-AE9D-66D2DDE8F40B}"/>
                </a:ext>
              </a:extLst>
            </p:cNvPr>
            <p:cNvSpPr>
              <a:spLocks noChangeArrowheads="1"/>
            </p:cNvSpPr>
            <p:nvPr/>
          </p:nvSpPr>
          <p:spPr bwMode="auto">
            <a:xfrm>
              <a:off x="2318540"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7" name="Oval 10">
              <a:extLst>
                <a:ext uri="{FF2B5EF4-FFF2-40B4-BE49-F238E27FC236}">
                  <a16:creationId xmlns:a16="http://schemas.microsoft.com/office/drawing/2014/main" id="{9E027136-4D91-4C07-8555-673DC31D72E7}"/>
                </a:ext>
              </a:extLst>
            </p:cNvPr>
            <p:cNvSpPr>
              <a:spLocks noChangeArrowheads="1"/>
            </p:cNvSpPr>
            <p:nvPr/>
          </p:nvSpPr>
          <p:spPr bwMode="auto">
            <a:xfrm>
              <a:off x="1927329" y="5165349"/>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8" name="Oval 10">
              <a:extLst>
                <a:ext uri="{FF2B5EF4-FFF2-40B4-BE49-F238E27FC236}">
                  <a16:creationId xmlns:a16="http://schemas.microsoft.com/office/drawing/2014/main" id="{CB66B96E-3E6E-4F99-AE5C-8E7E464FBDE2}"/>
                </a:ext>
              </a:extLst>
            </p:cNvPr>
            <p:cNvSpPr>
              <a:spLocks noChangeArrowheads="1"/>
            </p:cNvSpPr>
            <p:nvPr/>
          </p:nvSpPr>
          <p:spPr bwMode="auto">
            <a:xfrm>
              <a:off x="2762031" y="5625244"/>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9" name="Oval 10">
              <a:extLst>
                <a:ext uri="{FF2B5EF4-FFF2-40B4-BE49-F238E27FC236}">
                  <a16:creationId xmlns:a16="http://schemas.microsoft.com/office/drawing/2014/main" id="{FDCE1C46-79B1-4061-B09C-B3D6E2028B7F}"/>
                </a:ext>
              </a:extLst>
            </p:cNvPr>
            <p:cNvSpPr>
              <a:spLocks noChangeArrowheads="1"/>
            </p:cNvSpPr>
            <p:nvPr/>
          </p:nvSpPr>
          <p:spPr bwMode="auto">
            <a:xfrm>
              <a:off x="1717915" y="5625244"/>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30" name="Oval 10">
              <a:extLst>
                <a:ext uri="{FF2B5EF4-FFF2-40B4-BE49-F238E27FC236}">
                  <a16:creationId xmlns:a16="http://schemas.microsoft.com/office/drawing/2014/main" id="{094C28BC-EA1F-4BCC-A2DC-149C66ECF38C}"/>
                </a:ext>
              </a:extLst>
            </p:cNvPr>
            <p:cNvSpPr>
              <a:spLocks noChangeArrowheads="1"/>
            </p:cNvSpPr>
            <p:nvPr/>
          </p:nvSpPr>
          <p:spPr bwMode="auto">
            <a:xfrm>
              <a:off x="1716940" y="6016958"/>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31" name="Oval 10">
              <a:extLst>
                <a:ext uri="{FF2B5EF4-FFF2-40B4-BE49-F238E27FC236}">
                  <a16:creationId xmlns:a16="http://schemas.microsoft.com/office/drawing/2014/main" id="{8234AE88-079A-41DF-80E4-DAEB3D2CCD87}"/>
                </a:ext>
              </a:extLst>
            </p:cNvPr>
            <p:cNvSpPr>
              <a:spLocks noChangeArrowheads="1"/>
            </p:cNvSpPr>
            <p:nvPr/>
          </p:nvSpPr>
          <p:spPr bwMode="auto">
            <a:xfrm>
              <a:off x="884931"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cxnSp>
          <p:nvCxnSpPr>
            <p:cNvPr id="132" name="מחבר ישר 69">
              <a:extLst>
                <a:ext uri="{FF2B5EF4-FFF2-40B4-BE49-F238E27FC236}">
                  <a16:creationId xmlns:a16="http://schemas.microsoft.com/office/drawing/2014/main" id="{F499CEA3-BD7E-4798-AB18-E74416EF9F4F}"/>
                </a:ext>
              </a:extLst>
            </p:cNvPr>
            <p:cNvCxnSpPr>
              <a:stCxn id="103" idx="4"/>
              <a:endCxn id="105" idx="0"/>
            </p:cNvCxnSpPr>
            <p:nvPr/>
          </p:nvCxnSpPr>
          <p:spPr>
            <a:xfrm>
              <a:off x="3412621" y="4006751"/>
              <a:ext cx="16262" cy="195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מחבר ישר 71">
              <a:extLst>
                <a:ext uri="{FF2B5EF4-FFF2-40B4-BE49-F238E27FC236}">
                  <a16:creationId xmlns:a16="http://schemas.microsoft.com/office/drawing/2014/main" id="{0A1331C3-8836-46CB-AC9B-3B2359BC759A}"/>
                </a:ext>
              </a:extLst>
            </p:cNvPr>
            <p:cNvCxnSpPr>
              <a:stCxn id="103" idx="4"/>
              <a:endCxn id="106" idx="0"/>
            </p:cNvCxnSpPr>
            <p:nvPr/>
          </p:nvCxnSpPr>
          <p:spPr>
            <a:xfrm>
              <a:off x="3412621" y="4006751"/>
              <a:ext cx="542447" cy="21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מחבר ישר 73">
              <a:extLst>
                <a:ext uri="{FF2B5EF4-FFF2-40B4-BE49-F238E27FC236}">
                  <a16:creationId xmlns:a16="http://schemas.microsoft.com/office/drawing/2014/main" id="{FDB35A09-D00F-42EE-A5E0-6DDF144A538A}"/>
                </a:ext>
              </a:extLst>
            </p:cNvPr>
            <p:cNvCxnSpPr>
              <a:stCxn id="103" idx="4"/>
              <a:endCxn id="104" idx="0"/>
            </p:cNvCxnSpPr>
            <p:nvPr/>
          </p:nvCxnSpPr>
          <p:spPr>
            <a:xfrm flipH="1">
              <a:off x="2902699" y="4006751"/>
              <a:ext cx="509922" cy="195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מחבר ישר 75">
              <a:extLst>
                <a:ext uri="{FF2B5EF4-FFF2-40B4-BE49-F238E27FC236}">
                  <a16:creationId xmlns:a16="http://schemas.microsoft.com/office/drawing/2014/main" id="{D84B5C81-6A78-41B7-8C1C-1B55A6E0EB18}"/>
                </a:ext>
              </a:extLst>
            </p:cNvPr>
            <p:cNvCxnSpPr>
              <a:stCxn id="106" idx="4"/>
              <a:endCxn id="115" idx="0"/>
            </p:cNvCxnSpPr>
            <p:nvPr/>
          </p:nvCxnSpPr>
          <p:spPr>
            <a:xfrm>
              <a:off x="3955068" y="4509120"/>
              <a:ext cx="46599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מחבר ישר 77">
              <a:extLst>
                <a:ext uri="{FF2B5EF4-FFF2-40B4-BE49-F238E27FC236}">
                  <a16:creationId xmlns:a16="http://schemas.microsoft.com/office/drawing/2014/main" id="{A6B01EB6-FC31-4FCB-8C9E-3142C5A91D80}"/>
                </a:ext>
              </a:extLst>
            </p:cNvPr>
            <p:cNvCxnSpPr>
              <a:stCxn id="122" idx="0"/>
              <a:endCxn id="108" idx="4"/>
            </p:cNvCxnSpPr>
            <p:nvPr/>
          </p:nvCxnSpPr>
          <p:spPr>
            <a:xfrm flipH="1" flipV="1">
              <a:off x="3829034" y="4973799"/>
              <a:ext cx="21670" cy="19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מחבר ישר 78">
              <a:extLst>
                <a:ext uri="{FF2B5EF4-FFF2-40B4-BE49-F238E27FC236}">
                  <a16:creationId xmlns:a16="http://schemas.microsoft.com/office/drawing/2014/main" id="{F0FAE958-5C0E-4D67-9166-2088DA7D5AC0}"/>
                </a:ext>
              </a:extLst>
            </p:cNvPr>
            <p:cNvCxnSpPr>
              <a:stCxn id="106" idx="4"/>
              <a:endCxn id="113" idx="0"/>
            </p:cNvCxnSpPr>
            <p:nvPr/>
          </p:nvCxnSpPr>
          <p:spPr>
            <a:xfrm>
              <a:off x="3955068" y="4509120"/>
              <a:ext cx="91167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מחבר ישר 79">
              <a:extLst>
                <a:ext uri="{FF2B5EF4-FFF2-40B4-BE49-F238E27FC236}">
                  <a16:creationId xmlns:a16="http://schemas.microsoft.com/office/drawing/2014/main" id="{53E3A403-0740-4D03-BE5B-808359942353}"/>
                </a:ext>
              </a:extLst>
            </p:cNvPr>
            <p:cNvCxnSpPr>
              <a:stCxn id="129" idx="4"/>
              <a:endCxn id="130" idx="0"/>
            </p:cNvCxnSpPr>
            <p:nvPr/>
          </p:nvCxnSpPr>
          <p:spPr>
            <a:xfrm flipH="1">
              <a:off x="1883843" y="5914963"/>
              <a:ext cx="975" cy="101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מחבר ישר 80">
              <a:extLst>
                <a:ext uri="{FF2B5EF4-FFF2-40B4-BE49-F238E27FC236}">
                  <a16:creationId xmlns:a16="http://schemas.microsoft.com/office/drawing/2014/main" id="{A005A431-7123-48A6-8F1F-B54F49BCE895}"/>
                </a:ext>
              </a:extLst>
            </p:cNvPr>
            <p:cNvCxnSpPr>
              <a:stCxn id="127" idx="4"/>
              <a:endCxn id="129" idx="0"/>
            </p:cNvCxnSpPr>
            <p:nvPr/>
          </p:nvCxnSpPr>
          <p:spPr>
            <a:xfrm flipH="1">
              <a:off x="1884818" y="5455068"/>
              <a:ext cx="209414"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מחבר ישר 81">
              <a:extLst>
                <a:ext uri="{FF2B5EF4-FFF2-40B4-BE49-F238E27FC236}">
                  <a16:creationId xmlns:a16="http://schemas.microsoft.com/office/drawing/2014/main" id="{F3B7C336-78B6-464C-BEB2-B8E80B30B90C}"/>
                </a:ext>
              </a:extLst>
            </p:cNvPr>
            <p:cNvCxnSpPr>
              <a:stCxn id="106" idx="4"/>
              <a:endCxn id="114" idx="0"/>
            </p:cNvCxnSpPr>
            <p:nvPr/>
          </p:nvCxnSpPr>
          <p:spPr>
            <a:xfrm>
              <a:off x="3955068" y="4509120"/>
              <a:ext cx="135735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מחבר ישר 82">
              <a:extLst>
                <a:ext uri="{FF2B5EF4-FFF2-40B4-BE49-F238E27FC236}">
                  <a16:creationId xmlns:a16="http://schemas.microsoft.com/office/drawing/2014/main" id="{6669D3AC-59E6-4BBD-B46D-DDD01DB88F85}"/>
                </a:ext>
              </a:extLst>
            </p:cNvPr>
            <p:cNvCxnSpPr>
              <a:stCxn id="106" idx="4"/>
              <a:endCxn id="116" idx="0"/>
            </p:cNvCxnSpPr>
            <p:nvPr/>
          </p:nvCxnSpPr>
          <p:spPr>
            <a:xfrm>
              <a:off x="3955068" y="4509120"/>
              <a:ext cx="180303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מחבר ישר 83">
              <a:extLst>
                <a:ext uri="{FF2B5EF4-FFF2-40B4-BE49-F238E27FC236}">
                  <a16:creationId xmlns:a16="http://schemas.microsoft.com/office/drawing/2014/main" id="{56CBFE57-5020-4603-B7FD-B3433A61F2A5}"/>
                </a:ext>
              </a:extLst>
            </p:cNvPr>
            <p:cNvCxnSpPr>
              <a:stCxn id="106" idx="4"/>
            </p:cNvCxnSpPr>
            <p:nvPr/>
          </p:nvCxnSpPr>
          <p:spPr>
            <a:xfrm>
              <a:off x="3955068" y="4509120"/>
              <a:ext cx="2259998"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מחבר ישר 84">
              <a:extLst>
                <a:ext uri="{FF2B5EF4-FFF2-40B4-BE49-F238E27FC236}">
                  <a16:creationId xmlns:a16="http://schemas.microsoft.com/office/drawing/2014/main" id="{ABCF0988-849E-4393-821A-914DC9F11144}"/>
                </a:ext>
              </a:extLst>
            </p:cNvPr>
            <p:cNvCxnSpPr>
              <a:stCxn id="117" idx="4"/>
              <a:endCxn id="118" idx="0"/>
            </p:cNvCxnSpPr>
            <p:nvPr/>
          </p:nvCxnSpPr>
          <p:spPr>
            <a:xfrm>
              <a:off x="6205298" y="4942855"/>
              <a:ext cx="9769"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מחבר ישר 85">
              <a:extLst>
                <a:ext uri="{FF2B5EF4-FFF2-40B4-BE49-F238E27FC236}">
                  <a16:creationId xmlns:a16="http://schemas.microsoft.com/office/drawing/2014/main" id="{8D887DDE-1BD1-4B2D-9786-702191A1D700}"/>
                </a:ext>
              </a:extLst>
            </p:cNvPr>
            <p:cNvCxnSpPr>
              <a:cxnSpLocks/>
              <a:stCxn id="108" idx="4"/>
              <a:endCxn id="119" idx="0"/>
            </p:cNvCxnSpPr>
            <p:nvPr/>
          </p:nvCxnSpPr>
          <p:spPr>
            <a:xfrm>
              <a:off x="3829034" y="4973799"/>
              <a:ext cx="425351" cy="19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מחבר ישר 101">
              <a:extLst>
                <a:ext uri="{FF2B5EF4-FFF2-40B4-BE49-F238E27FC236}">
                  <a16:creationId xmlns:a16="http://schemas.microsoft.com/office/drawing/2014/main" id="{E952E5C8-FC9E-4E86-8C3E-6C4727DB427E}"/>
                </a:ext>
              </a:extLst>
            </p:cNvPr>
            <p:cNvCxnSpPr>
              <a:stCxn id="128" idx="0"/>
              <a:endCxn id="124" idx="4"/>
            </p:cNvCxnSpPr>
            <p:nvPr/>
          </p:nvCxnSpPr>
          <p:spPr>
            <a:xfrm flipH="1" flipV="1">
              <a:off x="2856926" y="5455068"/>
              <a:ext cx="72008"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מחבר ישר 102">
              <a:extLst>
                <a:ext uri="{FF2B5EF4-FFF2-40B4-BE49-F238E27FC236}">
                  <a16:creationId xmlns:a16="http://schemas.microsoft.com/office/drawing/2014/main" id="{AE60C562-6F60-483D-A925-510D94CDB740}"/>
                </a:ext>
              </a:extLst>
            </p:cNvPr>
            <p:cNvCxnSpPr>
              <a:stCxn id="123" idx="0"/>
              <a:endCxn id="121" idx="4"/>
            </p:cNvCxnSpPr>
            <p:nvPr/>
          </p:nvCxnSpPr>
          <p:spPr>
            <a:xfrm flipV="1">
              <a:off x="3478763" y="5455068"/>
              <a:ext cx="0"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מחבר ישר 103">
              <a:extLst>
                <a:ext uri="{FF2B5EF4-FFF2-40B4-BE49-F238E27FC236}">
                  <a16:creationId xmlns:a16="http://schemas.microsoft.com/office/drawing/2014/main" id="{4B1BC085-435A-4B5A-9241-D8719462981E}"/>
                </a:ext>
              </a:extLst>
            </p:cNvPr>
            <p:cNvCxnSpPr>
              <a:stCxn id="121" idx="0"/>
              <a:endCxn id="108" idx="4"/>
            </p:cNvCxnSpPr>
            <p:nvPr/>
          </p:nvCxnSpPr>
          <p:spPr>
            <a:xfrm flipV="1">
              <a:off x="3478763" y="4973799"/>
              <a:ext cx="350271" cy="19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מחבר ישר 116">
              <a:extLst>
                <a:ext uri="{FF2B5EF4-FFF2-40B4-BE49-F238E27FC236}">
                  <a16:creationId xmlns:a16="http://schemas.microsoft.com/office/drawing/2014/main" id="{45EE7424-6477-4FD9-94BC-A018E57436A0}"/>
                </a:ext>
              </a:extLst>
            </p:cNvPr>
            <p:cNvCxnSpPr>
              <a:stCxn id="124" idx="4"/>
              <a:endCxn id="125" idx="0"/>
            </p:cNvCxnSpPr>
            <p:nvPr/>
          </p:nvCxnSpPr>
          <p:spPr>
            <a:xfrm flipH="1">
              <a:off x="2547633" y="5455068"/>
              <a:ext cx="309293"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מחבר ישר 117">
              <a:extLst>
                <a:ext uri="{FF2B5EF4-FFF2-40B4-BE49-F238E27FC236}">
                  <a16:creationId xmlns:a16="http://schemas.microsoft.com/office/drawing/2014/main" id="{9E31D0D4-7EE8-4628-8A2E-21C650748504}"/>
                </a:ext>
              </a:extLst>
            </p:cNvPr>
            <p:cNvCxnSpPr>
              <a:stCxn id="111" idx="4"/>
              <a:endCxn id="131" idx="0"/>
            </p:cNvCxnSpPr>
            <p:nvPr/>
          </p:nvCxnSpPr>
          <p:spPr>
            <a:xfrm>
              <a:off x="1051834" y="4942855"/>
              <a:ext cx="0"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מחבר ישר 122">
              <a:extLst>
                <a:ext uri="{FF2B5EF4-FFF2-40B4-BE49-F238E27FC236}">
                  <a16:creationId xmlns:a16="http://schemas.microsoft.com/office/drawing/2014/main" id="{518F0CB3-A5A6-496D-9337-398C5F425086}"/>
                </a:ext>
              </a:extLst>
            </p:cNvPr>
            <p:cNvCxnSpPr>
              <a:stCxn id="104" idx="4"/>
              <a:endCxn id="110" idx="0"/>
            </p:cNvCxnSpPr>
            <p:nvPr/>
          </p:nvCxnSpPr>
          <p:spPr>
            <a:xfrm flipH="1">
              <a:off x="1943194" y="4492157"/>
              <a:ext cx="95950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מחבר ישר 123">
              <a:extLst>
                <a:ext uri="{FF2B5EF4-FFF2-40B4-BE49-F238E27FC236}">
                  <a16:creationId xmlns:a16="http://schemas.microsoft.com/office/drawing/2014/main" id="{BE55E62A-B1C4-44CE-88BB-B3815D696093}"/>
                </a:ext>
              </a:extLst>
            </p:cNvPr>
            <p:cNvCxnSpPr>
              <a:stCxn id="104" idx="4"/>
              <a:endCxn id="109" idx="0"/>
            </p:cNvCxnSpPr>
            <p:nvPr/>
          </p:nvCxnSpPr>
          <p:spPr>
            <a:xfrm flipH="1">
              <a:off x="1497514" y="4492157"/>
              <a:ext cx="140518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מחבר ישר 124">
              <a:extLst>
                <a:ext uri="{FF2B5EF4-FFF2-40B4-BE49-F238E27FC236}">
                  <a16:creationId xmlns:a16="http://schemas.microsoft.com/office/drawing/2014/main" id="{5BEA8449-F201-4D9C-82BA-0C3D67F8093A}"/>
                </a:ext>
              </a:extLst>
            </p:cNvPr>
            <p:cNvCxnSpPr>
              <a:stCxn id="104" idx="4"/>
              <a:endCxn id="111" idx="0"/>
            </p:cNvCxnSpPr>
            <p:nvPr/>
          </p:nvCxnSpPr>
          <p:spPr>
            <a:xfrm flipH="1">
              <a:off x="1051834" y="4492157"/>
              <a:ext cx="185086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מחבר ישר 131">
              <a:extLst>
                <a:ext uri="{FF2B5EF4-FFF2-40B4-BE49-F238E27FC236}">
                  <a16:creationId xmlns:a16="http://schemas.microsoft.com/office/drawing/2014/main" id="{0CE161ED-F08D-4889-901F-BC4126B44013}"/>
                </a:ext>
              </a:extLst>
            </p:cNvPr>
            <p:cNvCxnSpPr>
              <a:stCxn id="104" idx="4"/>
              <a:endCxn id="112" idx="0"/>
            </p:cNvCxnSpPr>
            <p:nvPr/>
          </p:nvCxnSpPr>
          <p:spPr>
            <a:xfrm flipH="1">
              <a:off x="2388874" y="4492157"/>
              <a:ext cx="51382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מחבר ישר 134">
              <a:extLst>
                <a:ext uri="{FF2B5EF4-FFF2-40B4-BE49-F238E27FC236}">
                  <a16:creationId xmlns:a16="http://schemas.microsoft.com/office/drawing/2014/main" id="{CB8C99C7-7DFF-486F-8992-BF621E5DA86E}"/>
                </a:ext>
              </a:extLst>
            </p:cNvPr>
            <p:cNvCxnSpPr>
              <a:stCxn id="105" idx="4"/>
              <a:endCxn id="107" idx="0"/>
            </p:cNvCxnSpPr>
            <p:nvPr/>
          </p:nvCxnSpPr>
          <p:spPr>
            <a:xfrm flipH="1">
              <a:off x="3043223" y="4492156"/>
              <a:ext cx="385660" cy="160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מחבר ישר 135">
              <a:extLst>
                <a:ext uri="{FF2B5EF4-FFF2-40B4-BE49-F238E27FC236}">
                  <a16:creationId xmlns:a16="http://schemas.microsoft.com/office/drawing/2014/main" id="{7F1BFDAB-0E81-4A72-BF80-BA2DB003D25A}"/>
                </a:ext>
              </a:extLst>
            </p:cNvPr>
            <p:cNvCxnSpPr>
              <a:stCxn id="105" idx="4"/>
              <a:endCxn id="120" idx="0"/>
            </p:cNvCxnSpPr>
            <p:nvPr/>
          </p:nvCxnSpPr>
          <p:spPr>
            <a:xfrm>
              <a:off x="3428883" y="4492156"/>
              <a:ext cx="21827" cy="180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מחבר ישר 136">
              <a:extLst>
                <a:ext uri="{FF2B5EF4-FFF2-40B4-BE49-F238E27FC236}">
                  <a16:creationId xmlns:a16="http://schemas.microsoft.com/office/drawing/2014/main" id="{88DF4BF3-CEAC-45AE-85F5-C0DF9AD7417B}"/>
                </a:ext>
              </a:extLst>
            </p:cNvPr>
            <p:cNvCxnSpPr>
              <a:stCxn id="105" idx="4"/>
              <a:endCxn id="108" idx="0"/>
            </p:cNvCxnSpPr>
            <p:nvPr/>
          </p:nvCxnSpPr>
          <p:spPr>
            <a:xfrm>
              <a:off x="3428883" y="4492156"/>
              <a:ext cx="400151" cy="191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מחבר ישר 143">
              <a:extLst>
                <a:ext uri="{FF2B5EF4-FFF2-40B4-BE49-F238E27FC236}">
                  <a16:creationId xmlns:a16="http://schemas.microsoft.com/office/drawing/2014/main" id="{B0E9585E-E239-45B1-8A74-C500410A18E3}"/>
                </a:ext>
              </a:extLst>
            </p:cNvPr>
            <p:cNvCxnSpPr>
              <a:stCxn id="107" idx="4"/>
              <a:endCxn id="127" idx="0"/>
            </p:cNvCxnSpPr>
            <p:nvPr/>
          </p:nvCxnSpPr>
          <p:spPr>
            <a:xfrm flipH="1">
              <a:off x="2094232" y="4942855"/>
              <a:ext cx="948991"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מחבר ישר 144">
              <a:extLst>
                <a:ext uri="{FF2B5EF4-FFF2-40B4-BE49-F238E27FC236}">
                  <a16:creationId xmlns:a16="http://schemas.microsoft.com/office/drawing/2014/main" id="{99A1D488-8F1E-4C87-B6F7-DFDEA1FD61B0}"/>
                </a:ext>
              </a:extLst>
            </p:cNvPr>
            <p:cNvCxnSpPr>
              <a:stCxn id="107" idx="4"/>
              <a:endCxn id="126" idx="0"/>
            </p:cNvCxnSpPr>
            <p:nvPr/>
          </p:nvCxnSpPr>
          <p:spPr>
            <a:xfrm flipH="1">
              <a:off x="2485443" y="4942855"/>
              <a:ext cx="557780"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מחבר ישר 145">
              <a:extLst>
                <a:ext uri="{FF2B5EF4-FFF2-40B4-BE49-F238E27FC236}">
                  <a16:creationId xmlns:a16="http://schemas.microsoft.com/office/drawing/2014/main" id="{4E7A64DE-FF71-4F15-87C3-8D93D98BAED3}"/>
                </a:ext>
              </a:extLst>
            </p:cNvPr>
            <p:cNvCxnSpPr>
              <a:stCxn id="107" idx="4"/>
              <a:endCxn id="124" idx="0"/>
            </p:cNvCxnSpPr>
            <p:nvPr/>
          </p:nvCxnSpPr>
          <p:spPr>
            <a:xfrm flipH="1">
              <a:off x="2856926" y="4942855"/>
              <a:ext cx="186297" cy="22249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97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500"/>
                                        <p:tgtEl>
                                          <p:spTgt spid="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Effect transition="in" filter="fade">
                                      <p:cBhvr>
                                        <p:cTn id="17" dur="500"/>
                                        <p:tgtEl>
                                          <p:spTgt spid="10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xEl>
                                              <p:pRg st="3" end="3"/>
                                            </p:txEl>
                                          </p:spTgt>
                                        </p:tgtEl>
                                        <p:attrNameLst>
                                          <p:attrName>style.visibility</p:attrName>
                                        </p:attrNameLst>
                                      </p:cBhvr>
                                      <p:to>
                                        <p:strVal val="visible"/>
                                      </p:to>
                                    </p:set>
                                    <p:animEffect transition="in" filter="fade">
                                      <p:cBhvr>
                                        <p:cTn id="20" dur="500"/>
                                        <p:tgtEl>
                                          <p:spTgt spid="101">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1">
                                            <p:txEl>
                                              <p:pRg st="5" end="5"/>
                                            </p:txEl>
                                          </p:spTgt>
                                        </p:tgtEl>
                                        <p:attrNameLst>
                                          <p:attrName>style.visibility</p:attrName>
                                        </p:attrNameLst>
                                      </p:cBhvr>
                                      <p:to>
                                        <p:strVal val="visible"/>
                                      </p:to>
                                    </p:set>
                                    <p:animEffect transition="in" filter="fade">
                                      <p:cBhvr>
                                        <p:cTn id="26" dur="500"/>
                                        <p:tgtEl>
                                          <p:spTgt spid="101">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xEl>
                                              <p:pRg st="6" end="6"/>
                                            </p:txEl>
                                          </p:spTgt>
                                        </p:tgtEl>
                                        <p:attrNameLst>
                                          <p:attrName>style.visibility</p:attrName>
                                        </p:attrNameLst>
                                      </p:cBhvr>
                                      <p:to>
                                        <p:strVal val="visible"/>
                                      </p:to>
                                    </p:set>
                                    <p:animEffect transition="in" filter="fade">
                                      <p:cBhvr>
                                        <p:cTn id="29" dur="500"/>
                                        <p:tgtEl>
                                          <p:spTgt spid="10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1">
                                            <p:txEl>
                                              <p:pRg st="7" end="7"/>
                                            </p:txEl>
                                          </p:spTgt>
                                        </p:tgtEl>
                                        <p:attrNameLst>
                                          <p:attrName>style.visibility</p:attrName>
                                        </p:attrNameLst>
                                      </p:cBhvr>
                                      <p:to>
                                        <p:strVal val="visible"/>
                                      </p:to>
                                    </p:set>
                                    <p:animEffect transition="in" filter="fade">
                                      <p:cBhvr>
                                        <p:cTn id="34" dur="500"/>
                                        <p:tgtEl>
                                          <p:spTgt spid="1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1438984" y="1118741"/>
            <a:ext cx="7203887" cy="3007746"/>
          </a:xfrm>
          <a:prstGeom prst="rect">
            <a:avLst/>
          </a:prstGeom>
        </p:spPr>
        <p:txBody>
          <a:bodyPr wrap="square">
            <a:spAutoFit/>
          </a:bodyPr>
          <a:lstStyle/>
          <a:p>
            <a:pPr algn="r" rtl="1">
              <a:lnSpc>
                <a:spcPct val="90000"/>
              </a:lnSpc>
            </a:pPr>
            <a:r>
              <a:rPr lang="he-IL" sz="1800" dirty="0">
                <a:cs typeface="+mn-cs"/>
              </a:rPr>
              <a:t>הגדרות בסיסיות לגבי מבנה הנתונים עץ:</a:t>
            </a:r>
          </a:p>
          <a:p>
            <a:pPr algn="r" rtl="1">
              <a:lnSpc>
                <a:spcPct val="90000"/>
              </a:lnSpc>
            </a:pPr>
            <a:endParaRPr lang="he-IL" sz="1050" b="1" u="sng" dirty="0">
              <a:cs typeface="+mn-cs"/>
            </a:endParaRPr>
          </a:p>
          <a:p>
            <a:pPr algn="r" rtl="1">
              <a:lnSpc>
                <a:spcPct val="90000"/>
              </a:lnSpc>
            </a:pPr>
            <a:r>
              <a:rPr lang="he-IL" sz="1800" b="1" dirty="0">
                <a:solidFill>
                  <a:schemeClr val="accent1"/>
                </a:solidFill>
                <a:cs typeface="+mn-cs"/>
              </a:rPr>
              <a:t>צומת</a:t>
            </a:r>
            <a:r>
              <a:rPr lang="he-IL" sz="1800" b="1" dirty="0">
                <a:cs typeface="+mn-cs"/>
              </a:rPr>
              <a:t> – </a:t>
            </a:r>
            <a:r>
              <a:rPr lang="he-IL" sz="1800" dirty="0">
                <a:cs typeface="+mn-cs"/>
              </a:rPr>
              <a:t>אבן הבניין של העץ </a:t>
            </a:r>
          </a:p>
          <a:p>
            <a:pPr marL="800100" lvl="1" indent="-342900" algn="r" rtl="1">
              <a:lnSpc>
                <a:spcPct val="90000"/>
              </a:lnSpc>
              <a:buFont typeface="Arial" panose="020B0604020202020204" pitchFamily="34" charset="0"/>
              <a:buChar char="•"/>
            </a:pPr>
            <a:r>
              <a:rPr lang="he-IL" sz="1600" dirty="0">
                <a:cs typeface="+mn-cs"/>
              </a:rPr>
              <a:t>כמו חוליה ברשימה מקושרת</a:t>
            </a:r>
          </a:p>
          <a:p>
            <a:pPr marL="800100" lvl="1" indent="-342900" algn="r" rtl="1">
              <a:lnSpc>
                <a:spcPct val="90000"/>
              </a:lnSpc>
              <a:buFont typeface="Arial" panose="020B0604020202020204" pitchFamily="34" charset="0"/>
              <a:buChar char="•"/>
            </a:pPr>
            <a:r>
              <a:rPr lang="he-IL" sz="1600" dirty="0">
                <a:cs typeface="+mn-cs"/>
              </a:rPr>
              <a:t>כל צומת מחזיק מידע</a:t>
            </a:r>
          </a:p>
          <a:p>
            <a:pPr marL="800100" lvl="1" indent="-342900" algn="r" rtl="1">
              <a:lnSpc>
                <a:spcPct val="90000"/>
              </a:lnSpc>
              <a:buFont typeface="Arial" panose="020B0604020202020204" pitchFamily="34" charset="0"/>
              <a:buChar char="•"/>
            </a:pPr>
            <a:r>
              <a:rPr lang="he-IL" sz="1600" dirty="0">
                <a:cs typeface="+mn-cs"/>
              </a:rPr>
              <a:t>כל צומת יכול להצביע לצמתים נוספים הנקראים "</a:t>
            </a:r>
            <a:r>
              <a:rPr lang="he-IL" sz="1600" b="1" dirty="0">
                <a:solidFill>
                  <a:schemeClr val="bg2"/>
                </a:solidFill>
                <a:cs typeface="+mn-cs"/>
              </a:rPr>
              <a:t>בנים</a:t>
            </a:r>
            <a:r>
              <a:rPr lang="he-IL" sz="1600" dirty="0">
                <a:cs typeface="+mn-cs"/>
              </a:rPr>
              <a:t>"</a:t>
            </a:r>
            <a:br>
              <a:rPr lang="en-US" sz="1600" dirty="0">
                <a:cs typeface="+mn-cs"/>
              </a:rPr>
            </a:br>
            <a:endParaRPr lang="en-US" sz="1600" b="1" dirty="0">
              <a:cs typeface="+mn-cs"/>
            </a:endParaRPr>
          </a:p>
          <a:p>
            <a:pPr algn="r" rtl="1">
              <a:lnSpc>
                <a:spcPct val="90000"/>
              </a:lnSpc>
            </a:pPr>
            <a:r>
              <a:rPr lang="he-IL" sz="1800" b="1" dirty="0">
                <a:solidFill>
                  <a:schemeClr val="accent2">
                    <a:lumMod val="75000"/>
                  </a:schemeClr>
                </a:solidFill>
                <a:cs typeface="+mn-cs"/>
              </a:rPr>
              <a:t>עץ</a:t>
            </a:r>
            <a:r>
              <a:rPr lang="he-IL" sz="1800" dirty="0">
                <a:cs typeface="+mn-cs"/>
              </a:rPr>
              <a:t> – מבנה בעל סדר היררכי</a:t>
            </a:r>
          </a:p>
          <a:p>
            <a:pPr marL="800100" lvl="1" indent="-342900" algn="r" rtl="1">
              <a:lnSpc>
                <a:spcPct val="90000"/>
              </a:lnSpc>
              <a:buFont typeface="Arial" panose="020B0604020202020204" pitchFamily="34" charset="0"/>
              <a:buChar char="•"/>
            </a:pPr>
            <a:r>
              <a:rPr lang="he-IL" sz="1600" dirty="0">
                <a:cs typeface="+mn-cs"/>
              </a:rPr>
              <a:t>מורכב מאוסף של </a:t>
            </a:r>
            <a:r>
              <a:rPr lang="he-IL" sz="1600" b="1" dirty="0">
                <a:cs typeface="+mn-cs"/>
              </a:rPr>
              <a:t>צמתים</a:t>
            </a:r>
            <a:r>
              <a:rPr lang="he-IL" sz="1600" dirty="0">
                <a:cs typeface="+mn-cs"/>
              </a:rPr>
              <a:t> עם יחס </a:t>
            </a:r>
            <a:r>
              <a:rPr lang="he-IL" sz="1600" b="1" dirty="0">
                <a:cs typeface="+mn-cs"/>
              </a:rPr>
              <a:t>אב-בן</a:t>
            </a:r>
            <a:br>
              <a:rPr lang="en-US" sz="1600" b="1" dirty="0">
                <a:cs typeface="+mn-cs"/>
              </a:rPr>
            </a:br>
            <a:endParaRPr lang="he-IL" sz="1600" b="1" dirty="0">
              <a:cs typeface="+mn-cs"/>
            </a:endParaRPr>
          </a:p>
          <a:p>
            <a:pPr algn="r" rtl="1">
              <a:lnSpc>
                <a:spcPct val="90000"/>
              </a:lnSpc>
            </a:pPr>
            <a:r>
              <a:rPr lang="he-IL" sz="1800" b="1" dirty="0">
                <a:solidFill>
                  <a:schemeClr val="accent3"/>
                </a:solidFill>
                <a:cs typeface="+mn-cs"/>
              </a:rPr>
              <a:t>שורש העץ </a:t>
            </a:r>
            <a:r>
              <a:rPr lang="he-IL" sz="1800" dirty="0">
                <a:cs typeface="+mn-cs"/>
              </a:rPr>
              <a:t>– צומת ללא </a:t>
            </a:r>
            <a:r>
              <a:rPr lang="he-IL" sz="1800" b="1" dirty="0">
                <a:cs typeface="+mn-cs"/>
              </a:rPr>
              <a:t>אב</a:t>
            </a:r>
          </a:p>
          <a:p>
            <a:pPr marL="800100" lvl="1" indent="-342900" algn="r" rtl="1">
              <a:lnSpc>
                <a:spcPct val="90000"/>
              </a:lnSpc>
              <a:buFont typeface="Arial" panose="020B0604020202020204" pitchFamily="34" charset="0"/>
              <a:buChar char="•"/>
            </a:pPr>
            <a:r>
              <a:rPr lang="he-IL" sz="1600" dirty="0">
                <a:cs typeface="+mn-cs"/>
              </a:rPr>
              <a:t>בכל עץ יש בדיוק שורש אחד</a:t>
            </a:r>
          </a:p>
          <a:p>
            <a:pPr marL="800100" lvl="1" indent="-342900" algn="r" rtl="1">
              <a:lnSpc>
                <a:spcPct val="90000"/>
              </a:lnSpc>
              <a:buFont typeface="Arial" panose="020B0604020202020204" pitchFamily="34" charset="0"/>
              <a:buChar char="•"/>
            </a:pPr>
            <a:r>
              <a:rPr lang="he-IL" sz="1600" dirty="0">
                <a:cs typeface="+mn-cs"/>
              </a:rPr>
              <a:t>לכל הצמתים פרט לשורש יש בדיוק </a:t>
            </a:r>
            <a:r>
              <a:rPr lang="he-IL" sz="1600" b="1" dirty="0">
                <a:cs typeface="+mn-cs"/>
              </a:rPr>
              <a:t>אב</a:t>
            </a:r>
            <a:r>
              <a:rPr lang="he-IL" sz="1600" dirty="0">
                <a:cs typeface="+mn-cs"/>
              </a:rPr>
              <a:t> אחד</a:t>
            </a:r>
          </a:p>
        </p:txBody>
      </p:sp>
      <p:sp>
        <p:nvSpPr>
          <p:cNvPr id="87" name="Oval 10">
            <a:extLst>
              <a:ext uri="{FF2B5EF4-FFF2-40B4-BE49-F238E27FC236}">
                <a16:creationId xmlns:a16="http://schemas.microsoft.com/office/drawing/2014/main" id="{392F84D1-B26D-4C82-90AE-C4E459205625}"/>
              </a:ext>
            </a:extLst>
          </p:cNvPr>
          <p:cNvSpPr>
            <a:spLocks noChangeArrowheads="1"/>
          </p:cNvSpPr>
          <p:nvPr/>
        </p:nvSpPr>
        <p:spPr bwMode="auto">
          <a:xfrm>
            <a:off x="1901156" y="3014848"/>
            <a:ext cx="352046"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17</a:t>
            </a:r>
            <a:endParaRPr lang="en-US" sz="3200" dirty="0">
              <a:latin typeface="Times New Roman" pitchFamily="18" charset="0"/>
            </a:endParaRPr>
          </a:p>
        </p:txBody>
      </p:sp>
      <p:sp>
        <p:nvSpPr>
          <p:cNvPr id="88" name="Oval 11">
            <a:extLst>
              <a:ext uri="{FF2B5EF4-FFF2-40B4-BE49-F238E27FC236}">
                <a16:creationId xmlns:a16="http://schemas.microsoft.com/office/drawing/2014/main" id="{0FAD85A1-28DD-44A5-AA4E-C26049697CF9}"/>
              </a:ext>
            </a:extLst>
          </p:cNvPr>
          <p:cNvSpPr>
            <a:spLocks noChangeArrowheads="1"/>
          </p:cNvSpPr>
          <p:nvPr/>
        </p:nvSpPr>
        <p:spPr bwMode="auto">
          <a:xfrm>
            <a:off x="2143746" y="4191016"/>
            <a:ext cx="345801"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7</a:t>
            </a:r>
            <a:endParaRPr lang="en-US" sz="3200" dirty="0">
              <a:latin typeface="Times New Roman" pitchFamily="18" charset="0"/>
            </a:endParaRPr>
          </a:p>
        </p:txBody>
      </p:sp>
      <p:sp>
        <p:nvSpPr>
          <p:cNvPr id="89" name="Oval 12">
            <a:extLst>
              <a:ext uri="{FF2B5EF4-FFF2-40B4-BE49-F238E27FC236}">
                <a16:creationId xmlns:a16="http://schemas.microsoft.com/office/drawing/2014/main" id="{AA7A20C5-3433-4964-B60D-83859A2D6E47}"/>
              </a:ext>
            </a:extLst>
          </p:cNvPr>
          <p:cNvSpPr>
            <a:spLocks noChangeArrowheads="1"/>
          </p:cNvSpPr>
          <p:nvPr/>
        </p:nvSpPr>
        <p:spPr bwMode="auto">
          <a:xfrm>
            <a:off x="1193403" y="3771067"/>
            <a:ext cx="345802"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11</a:t>
            </a:r>
            <a:endParaRPr lang="en-US" sz="3200" dirty="0">
              <a:latin typeface="Times New Roman" pitchFamily="18" charset="0"/>
            </a:endParaRPr>
          </a:p>
        </p:txBody>
      </p:sp>
      <p:sp>
        <p:nvSpPr>
          <p:cNvPr id="90" name="Oval 13">
            <a:extLst>
              <a:ext uri="{FF2B5EF4-FFF2-40B4-BE49-F238E27FC236}">
                <a16:creationId xmlns:a16="http://schemas.microsoft.com/office/drawing/2014/main" id="{DD5785D4-A5F3-4C4A-9879-A577D9AC3FDF}"/>
              </a:ext>
            </a:extLst>
          </p:cNvPr>
          <p:cNvSpPr>
            <a:spLocks noChangeArrowheads="1"/>
          </p:cNvSpPr>
          <p:nvPr/>
        </p:nvSpPr>
        <p:spPr bwMode="auto">
          <a:xfrm>
            <a:off x="1467928" y="3393736"/>
            <a:ext cx="344240"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23</a:t>
            </a:r>
            <a:endParaRPr lang="en-US" sz="3200" dirty="0">
              <a:latin typeface="Times New Roman" pitchFamily="18" charset="0"/>
            </a:endParaRPr>
          </a:p>
        </p:txBody>
      </p:sp>
      <p:sp>
        <p:nvSpPr>
          <p:cNvPr id="91" name="Oval 14">
            <a:extLst>
              <a:ext uri="{FF2B5EF4-FFF2-40B4-BE49-F238E27FC236}">
                <a16:creationId xmlns:a16="http://schemas.microsoft.com/office/drawing/2014/main" id="{D53B0431-3D2F-41AF-B711-0BA7F3796468}"/>
              </a:ext>
            </a:extLst>
          </p:cNvPr>
          <p:cNvSpPr>
            <a:spLocks noChangeArrowheads="1"/>
          </p:cNvSpPr>
          <p:nvPr/>
        </p:nvSpPr>
        <p:spPr bwMode="auto">
          <a:xfrm>
            <a:off x="2335164" y="3393736"/>
            <a:ext cx="345801"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21</a:t>
            </a:r>
            <a:endParaRPr lang="en-US" sz="3200" dirty="0">
              <a:latin typeface="Times New Roman" pitchFamily="18" charset="0"/>
            </a:endParaRPr>
          </a:p>
        </p:txBody>
      </p:sp>
      <p:sp>
        <p:nvSpPr>
          <p:cNvPr id="92" name="Oval 15">
            <a:extLst>
              <a:ext uri="{FF2B5EF4-FFF2-40B4-BE49-F238E27FC236}">
                <a16:creationId xmlns:a16="http://schemas.microsoft.com/office/drawing/2014/main" id="{6B1F95F6-85BA-45E7-ABF6-2FA5F710DF63}"/>
              </a:ext>
            </a:extLst>
          </p:cNvPr>
          <p:cNvSpPr>
            <a:spLocks noChangeArrowheads="1"/>
          </p:cNvSpPr>
          <p:nvPr/>
        </p:nvSpPr>
        <p:spPr bwMode="auto">
          <a:xfrm>
            <a:off x="1529360" y="4191016"/>
            <a:ext cx="344240"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4</a:t>
            </a:r>
            <a:endParaRPr lang="en-US" sz="3200" dirty="0">
              <a:latin typeface="Times New Roman" pitchFamily="18" charset="0"/>
            </a:endParaRPr>
          </a:p>
        </p:txBody>
      </p:sp>
      <p:sp>
        <p:nvSpPr>
          <p:cNvPr id="93" name="Oval 16">
            <a:extLst>
              <a:ext uri="{FF2B5EF4-FFF2-40B4-BE49-F238E27FC236}">
                <a16:creationId xmlns:a16="http://schemas.microsoft.com/office/drawing/2014/main" id="{D97145DD-5C4A-4774-8D52-0EA6C28973A2}"/>
              </a:ext>
            </a:extLst>
          </p:cNvPr>
          <p:cNvSpPr>
            <a:spLocks noChangeArrowheads="1"/>
          </p:cNvSpPr>
          <p:nvPr/>
        </p:nvSpPr>
        <p:spPr bwMode="auto">
          <a:xfrm>
            <a:off x="1785267" y="3774179"/>
            <a:ext cx="344240" cy="28085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16</a:t>
            </a:r>
            <a:endParaRPr lang="en-US" sz="3200" dirty="0">
              <a:latin typeface="Times New Roman" pitchFamily="18" charset="0"/>
            </a:endParaRPr>
          </a:p>
        </p:txBody>
      </p:sp>
      <p:sp>
        <p:nvSpPr>
          <p:cNvPr id="94" name="Oval 14">
            <a:extLst>
              <a:ext uri="{FF2B5EF4-FFF2-40B4-BE49-F238E27FC236}">
                <a16:creationId xmlns:a16="http://schemas.microsoft.com/office/drawing/2014/main" id="{ED708885-FAEB-4B73-8078-AE3584907819}"/>
              </a:ext>
            </a:extLst>
          </p:cNvPr>
          <p:cNvSpPr>
            <a:spLocks noChangeArrowheads="1"/>
          </p:cNvSpPr>
          <p:nvPr/>
        </p:nvSpPr>
        <p:spPr bwMode="auto">
          <a:xfrm>
            <a:off x="2791817" y="3771067"/>
            <a:ext cx="345802"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14</a:t>
            </a:r>
            <a:endParaRPr lang="en-US" sz="3200" dirty="0">
              <a:latin typeface="Times New Roman" pitchFamily="18" charset="0"/>
            </a:endParaRPr>
          </a:p>
        </p:txBody>
      </p:sp>
      <p:sp>
        <p:nvSpPr>
          <p:cNvPr id="95" name="Oval 14">
            <a:extLst>
              <a:ext uri="{FF2B5EF4-FFF2-40B4-BE49-F238E27FC236}">
                <a16:creationId xmlns:a16="http://schemas.microsoft.com/office/drawing/2014/main" id="{1319CDB4-4AB4-4665-B383-62ECF52609F0}"/>
              </a:ext>
            </a:extLst>
          </p:cNvPr>
          <p:cNvSpPr>
            <a:spLocks noChangeArrowheads="1"/>
          </p:cNvSpPr>
          <p:nvPr/>
        </p:nvSpPr>
        <p:spPr bwMode="auto">
          <a:xfrm>
            <a:off x="2561555" y="4191016"/>
            <a:ext cx="345802"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13</a:t>
            </a:r>
            <a:endParaRPr lang="en-US" sz="3200" dirty="0">
              <a:latin typeface="Times New Roman" pitchFamily="18" charset="0"/>
            </a:endParaRPr>
          </a:p>
        </p:txBody>
      </p:sp>
      <p:cxnSp>
        <p:nvCxnSpPr>
          <p:cNvPr id="96" name="מחבר ישר 5">
            <a:extLst>
              <a:ext uri="{FF2B5EF4-FFF2-40B4-BE49-F238E27FC236}">
                <a16:creationId xmlns:a16="http://schemas.microsoft.com/office/drawing/2014/main" id="{C5974010-8375-49AD-B9BA-330AFA6EA3A3}"/>
              </a:ext>
            </a:extLst>
          </p:cNvPr>
          <p:cNvCxnSpPr>
            <a:stCxn id="87" idx="3"/>
            <a:endCxn id="90" idx="7"/>
          </p:cNvCxnSpPr>
          <p:nvPr/>
        </p:nvCxnSpPr>
        <p:spPr>
          <a:xfrm flipH="1">
            <a:off x="1761755" y="3257232"/>
            <a:ext cx="190957" cy="178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מחבר ישר 37">
            <a:extLst>
              <a:ext uri="{FF2B5EF4-FFF2-40B4-BE49-F238E27FC236}">
                <a16:creationId xmlns:a16="http://schemas.microsoft.com/office/drawing/2014/main" id="{ED5D2005-1C75-4407-93CA-379865F22BB0}"/>
              </a:ext>
            </a:extLst>
          </p:cNvPr>
          <p:cNvCxnSpPr>
            <a:stCxn id="87" idx="5"/>
            <a:endCxn id="91" idx="1"/>
          </p:cNvCxnSpPr>
          <p:nvPr/>
        </p:nvCxnSpPr>
        <p:spPr>
          <a:xfrm>
            <a:off x="2201646" y="3257232"/>
            <a:ext cx="184159" cy="178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מחבר ישר 38">
            <a:extLst>
              <a:ext uri="{FF2B5EF4-FFF2-40B4-BE49-F238E27FC236}">
                <a16:creationId xmlns:a16="http://schemas.microsoft.com/office/drawing/2014/main" id="{77720993-FE45-4CDA-A970-B0D7536A924A}"/>
              </a:ext>
            </a:extLst>
          </p:cNvPr>
          <p:cNvCxnSpPr>
            <a:stCxn id="91" idx="5"/>
            <a:endCxn id="94" idx="1"/>
          </p:cNvCxnSpPr>
          <p:nvPr/>
        </p:nvCxnSpPr>
        <p:spPr>
          <a:xfrm>
            <a:off x="2630324" y="3636120"/>
            <a:ext cx="212135" cy="176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מחבר ישר 39">
            <a:extLst>
              <a:ext uri="{FF2B5EF4-FFF2-40B4-BE49-F238E27FC236}">
                <a16:creationId xmlns:a16="http://schemas.microsoft.com/office/drawing/2014/main" id="{982E672E-9CAB-4EEF-B060-979469F882A1}"/>
              </a:ext>
            </a:extLst>
          </p:cNvPr>
          <p:cNvCxnSpPr>
            <a:stCxn id="93" idx="4"/>
            <a:endCxn id="88" idx="0"/>
          </p:cNvCxnSpPr>
          <p:nvPr/>
        </p:nvCxnSpPr>
        <p:spPr>
          <a:xfrm>
            <a:off x="1957387" y="4055038"/>
            <a:ext cx="359260" cy="135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מחבר ישר 40">
            <a:extLst>
              <a:ext uri="{FF2B5EF4-FFF2-40B4-BE49-F238E27FC236}">
                <a16:creationId xmlns:a16="http://schemas.microsoft.com/office/drawing/2014/main" id="{D60AC65A-BFAB-4767-A3B4-1FA9AEBDF4EC}"/>
              </a:ext>
            </a:extLst>
          </p:cNvPr>
          <p:cNvCxnSpPr>
            <a:stCxn id="90" idx="5"/>
            <a:endCxn id="93" idx="0"/>
          </p:cNvCxnSpPr>
          <p:nvPr/>
        </p:nvCxnSpPr>
        <p:spPr>
          <a:xfrm>
            <a:off x="1761755" y="3636120"/>
            <a:ext cx="195632" cy="138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מחבר ישר 41">
            <a:extLst>
              <a:ext uri="{FF2B5EF4-FFF2-40B4-BE49-F238E27FC236}">
                <a16:creationId xmlns:a16="http://schemas.microsoft.com/office/drawing/2014/main" id="{B9ADBD11-5A16-41CA-85B4-C473B7ED093B}"/>
              </a:ext>
            </a:extLst>
          </p:cNvPr>
          <p:cNvCxnSpPr>
            <a:stCxn id="93" idx="4"/>
            <a:endCxn id="92" idx="0"/>
          </p:cNvCxnSpPr>
          <p:nvPr/>
        </p:nvCxnSpPr>
        <p:spPr>
          <a:xfrm flipH="1">
            <a:off x="1701480" y="4055038"/>
            <a:ext cx="255907" cy="135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מחבר ישר 42">
            <a:extLst>
              <a:ext uri="{FF2B5EF4-FFF2-40B4-BE49-F238E27FC236}">
                <a16:creationId xmlns:a16="http://schemas.microsoft.com/office/drawing/2014/main" id="{B575BA11-D2E8-4F6F-9340-60569C50F407}"/>
              </a:ext>
            </a:extLst>
          </p:cNvPr>
          <p:cNvCxnSpPr>
            <a:stCxn id="90" idx="3"/>
            <a:endCxn id="89" idx="0"/>
          </p:cNvCxnSpPr>
          <p:nvPr/>
        </p:nvCxnSpPr>
        <p:spPr>
          <a:xfrm flipH="1">
            <a:off x="1366304" y="3636120"/>
            <a:ext cx="152037" cy="134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מחבר ישר 61">
            <a:extLst>
              <a:ext uri="{FF2B5EF4-FFF2-40B4-BE49-F238E27FC236}">
                <a16:creationId xmlns:a16="http://schemas.microsoft.com/office/drawing/2014/main" id="{0B647458-BD10-4FFC-9D6C-904F9AAAECBC}"/>
              </a:ext>
            </a:extLst>
          </p:cNvPr>
          <p:cNvCxnSpPr>
            <a:stCxn id="94" idx="4"/>
            <a:endCxn id="95" idx="0"/>
          </p:cNvCxnSpPr>
          <p:nvPr/>
        </p:nvCxnSpPr>
        <p:spPr>
          <a:xfrm flipH="1">
            <a:off x="2734456" y="4055038"/>
            <a:ext cx="230262" cy="13597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3" name="קבוצה 73">
            <a:extLst>
              <a:ext uri="{FF2B5EF4-FFF2-40B4-BE49-F238E27FC236}">
                <a16:creationId xmlns:a16="http://schemas.microsoft.com/office/drawing/2014/main" id="{55B04B15-E069-446E-B64D-5BEFD7AA2275}"/>
              </a:ext>
            </a:extLst>
          </p:cNvPr>
          <p:cNvGrpSpPr/>
          <p:nvPr/>
        </p:nvGrpSpPr>
        <p:grpSpPr>
          <a:xfrm>
            <a:off x="977379" y="2866206"/>
            <a:ext cx="2514314" cy="369332"/>
            <a:chOff x="143508" y="3193231"/>
            <a:chExt cx="2514314" cy="369332"/>
          </a:xfrm>
        </p:grpSpPr>
        <p:cxnSp>
          <p:nvCxnSpPr>
            <p:cNvPr id="164" name="מחבר ישר 71">
              <a:extLst>
                <a:ext uri="{FF2B5EF4-FFF2-40B4-BE49-F238E27FC236}">
                  <a16:creationId xmlns:a16="http://schemas.microsoft.com/office/drawing/2014/main" id="{08A9E1BD-EE34-45A5-A118-30C407A3FFE5}"/>
                </a:ext>
              </a:extLst>
            </p:cNvPr>
            <p:cNvCxnSpPr/>
            <p:nvPr/>
          </p:nvCxnSpPr>
          <p:spPr>
            <a:xfrm>
              <a:off x="143508" y="3483858"/>
              <a:ext cx="2376264" cy="0"/>
            </a:xfrm>
            <a:prstGeom prst="line">
              <a:avLst/>
            </a:prstGeom>
          </p:spPr>
          <p:style>
            <a:lnRef idx="3">
              <a:schemeClr val="accent2"/>
            </a:lnRef>
            <a:fillRef idx="0">
              <a:schemeClr val="accent2"/>
            </a:fillRef>
            <a:effectRef idx="2">
              <a:schemeClr val="accent2"/>
            </a:effectRef>
            <a:fontRef idx="minor">
              <a:schemeClr val="tx1"/>
            </a:fontRef>
          </p:style>
        </p:cxnSp>
        <p:sp>
          <p:nvSpPr>
            <p:cNvPr id="165" name="TextBox 164">
              <a:extLst>
                <a:ext uri="{FF2B5EF4-FFF2-40B4-BE49-F238E27FC236}">
                  <a16:creationId xmlns:a16="http://schemas.microsoft.com/office/drawing/2014/main" id="{768F55A0-FEF1-449A-8D76-91A303068063}"/>
                </a:ext>
              </a:extLst>
            </p:cNvPr>
            <p:cNvSpPr txBox="1"/>
            <p:nvPr/>
          </p:nvSpPr>
          <p:spPr>
            <a:xfrm>
              <a:off x="1841699" y="3193231"/>
              <a:ext cx="816123" cy="369332"/>
            </a:xfrm>
            <a:prstGeom prst="rect">
              <a:avLst/>
            </a:prstGeom>
            <a:noFill/>
          </p:spPr>
          <p:txBody>
            <a:bodyPr wrap="square" rtlCol="1">
              <a:spAutoFit/>
            </a:bodyPr>
            <a:lstStyle/>
            <a:p>
              <a:r>
                <a:rPr lang="he-IL" dirty="0">
                  <a:solidFill>
                    <a:srgbClr val="FF0000"/>
                  </a:solidFill>
                </a:rPr>
                <a:t>רמה 0</a:t>
              </a:r>
            </a:p>
          </p:txBody>
        </p:sp>
      </p:grpSp>
      <p:grpSp>
        <p:nvGrpSpPr>
          <p:cNvPr id="166" name="קבוצה 74">
            <a:extLst>
              <a:ext uri="{FF2B5EF4-FFF2-40B4-BE49-F238E27FC236}">
                <a16:creationId xmlns:a16="http://schemas.microsoft.com/office/drawing/2014/main" id="{990AC055-00C6-4A30-B2C0-BAB46BFA410D}"/>
              </a:ext>
            </a:extLst>
          </p:cNvPr>
          <p:cNvGrpSpPr/>
          <p:nvPr/>
        </p:nvGrpSpPr>
        <p:grpSpPr>
          <a:xfrm>
            <a:off x="983345" y="3262250"/>
            <a:ext cx="2514314" cy="307777"/>
            <a:chOff x="143508" y="3193231"/>
            <a:chExt cx="2514314" cy="307777"/>
          </a:xfrm>
        </p:grpSpPr>
        <p:cxnSp>
          <p:nvCxnSpPr>
            <p:cNvPr id="167" name="מחבר ישר 75">
              <a:extLst>
                <a:ext uri="{FF2B5EF4-FFF2-40B4-BE49-F238E27FC236}">
                  <a16:creationId xmlns:a16="http://schemas.microsoft.com/office/drawing/2014/main" id="{2F62414B-7D37-47E3-83ED-E4C05757E77C}"/>
                </a:ext>
              </a:extLst>
            </p:cNvPr>
            <p:cNvCxnSpPr/>
            <p:nvPr/>
          </p:nvCxnSpPr>
          <p:spPr>
            <a:xfrm>
              <a:off x="143508" y="3483858"/>
              <a:ext cx="2376264" cy="0"/>
            </a:xfrm>
            <a:prstGeom prst="line">
              <a:avLst/>
            </a:prstGeom>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B25D7DC6-3447-4EEE-A1D8-6EED956186D6}"/>
                </a:ext>
              </a:extLst>
            </p:cNvPr>
            <p:cNvSpPr txBox="1"/>
            <p:nvPr/>
          </p:nvSpPr>
          <p:spPr>
            <a:xfrm>
              <a:off x="1957946" y="3193231"/>
              <a:ext cx="699876" cy="307777"/>
            </a:xfrm>
            <a:prstGeom prst="rect">
              <a:avLst/>
            </a:prstGeom>
            <a:noFill/>
          </p:spPr>
          <p:txBody>
            <a:bodyPr wrap="square" rtlCol="1">
              <a:spAutoFit/>
            </a:bodyPr>
            <a:lstStyle/>
            <a:p>
              <a:pPr algn="r" rtl="1"/>
              <a:r>
                <a:rPr lang="he-IL" dirty="0">
                  <a:solidFill>
                    <a:srgbClr val="FF0000"/>
                  </a:solidFill>
                </a:rPr>
                <a:t>1</a:t>
              </a:r>
            </a:p>
          </p:txBody>
        </p:sp>
      </p:grpSp>
      <p:grpSp>
        <p:nvGrpSpPr>
          <p:cNvPr id="169" name="קבוצה 77">
            <a:extLst>
              <a:ext uri="{FF2B5EF4-FFF2-40B4-BE49-F238E27FC236}">
                <a16:creationId xmlns:a16="http://schemas.microsoft.com/office/drawing/2014/main" id="{58BF06E1-9C4B-4E3D-9F42-E1DAC056FB1B}"/>
              </a:ext>
            </a:extLst>
          </p:cNvPr>
          <p:cNvGrpSpPr/>
          <p:nvPr/>
        </p:nvGrpSpPr>
        <p:grpSpPr>
          <a:xfrm>
            <a:off x="983345" y="3642035"/>
            <a:ext cx="2514314" cy="307777"/>
            <a:chOff x="143508" y="3193231"/>
            <a:chExt cx="2514314" cy="307777"/>
          </a:xfrm>
        </p:grpSpPr>
        <p:cxnSp>
          <p:nvCxnSpPr>
            <p:cNvPr id="170" name="מחבר ישר 78">
              <a:extLst>
                <a:ext uri="{FF2B5EF4-FFF2-40B4-BE49-F238E27FC236}">
                  <a16:creationId xmlns:a16="http://schemas.microsoft.com/office/drawing/2014/main" id="{18134B41-E23F-42EE-8FA4-A22B69932F2C}"/>
                </a:ext>
              </a:extLst>
            </p:cNvPr>
            <p:cNvCxnSpPr/>
            <p:nvPr/>
          </p:nvCxnSpPr>
          <p:spPr>
            <a:xfrm>
              <a:off x="143508" y="3483858"/>
              <a:ext cx="2376264" cy="0"/>
            </a:xfrm>
            <a:prstGeom prst="line">
              <a:avLst/>
            </a:prstGeom>
          </p:spPr>
          <p:style>
            <a:lnRef idx="3">
              <a:schemeClr val="accent2"/>
            </a:lnRef>
            <a:fillRef idx="0">
              <a:schemeClr val="accent2"/>
            </a:fillRef>
            <a:effectRef idx="2">
              <a:schemeClr val="accent2"/>
            </a:effectRef>
            <a:fontRef idx="minor">
              <a:schemeClr val="tx1"/>
            </a:fontRef>
          </p:style>
        </p:cxnSp>
        <p:sp>
          <p:nvSpPr>
            <p:cNvPr id="171" name="TextBox 170">
              <a:extLst>
                <a:ext uri="{FF2B5EF4-FFF2-40B4-BE49-F238E27FC236}">
                  <a16:creationId xmlns:a16="http://schemas.microsoft.com/office/drawing/2014/main" id="{8879DA76-0DF9-43E1-913E-FE429B7F8071}"/>
                </a:ext>
              </a:extLst>
            </p:cNvPr>
            <p:cNvSpPr txBox="1"/>
            <p:nvPr/>
          </p:nvSpPr>
          <p:spPr>
            <a:xfrm>
              <a:off x="1957946" y="3193231"/>
              <a:ext cx="699876" cy="307777"/>
            </a:xfrm>
            <a:prstGeom prst="rect">
              <a:avLst/>
            </a:prstGeom>
            <a:noFill/>
          </p:spPr>
          <p:txBody>
            <a:bodyPr wrap="square" rtlCol="1">
              <a:spAutoFit/>
            </a:bodyPr>
            <a:lstStyle/>
            <a:p>
              <a:pPr algn="r" rtl="1"/>
              <a:r>
                <a:rPr lang="he-IL" dirty="0">
                  <a:solidFill>
                    <a:srgbClr val="FF0000"/>
                  </a:solidFill>
                </a:rPr>
                <a:t>2</a:t>
              </a:r>
            </a:p>
          </p:txBody>
        </p:sp>
      </p:grpSp>
      <p:grpSp>
        <p:nvGrpSpPr>
          <p:cNvPr id="172" name="קבוצה 80">
            <a:extLst>
              <a:ext uri="{FF2B5EF4-FFF2-40B4-BE49-F238E27FC236}">
                <a16:creationId xmlns:a16="http://schemas.microsoft.com/office/drawing/2014/main" id="{FECAD5B1-D430-434F-BA7D-914812C56282}"/>
              </a:ext>
            </a:extLst>
          </p:cNvPr>
          <p:cNvGrpSpPr/>
          <p:nvPr/>
        </p:nvGrpSpPr>
        <p:grpSpPr>
          <a:xfrm>
            <a:off x="977379" y="4054338"/>
            <a:ext cx="2514314" cy="307777"/>
            <a:chOff x="143508" y="3193231"/>
            <a:chExt cx="2514314" cy="307777"/>
          </a:xfrm>
        </p:grpSpPr>
        <p:cxnSp>
          <p:nvCxnSpPr>
            <p:cNvPr id="173" name="מחבר ישר 81">
              <a:extLst>
                <a:ext uri="{FF2B5EF4-FFF2-40B4-BE49-F238E27FC236}">
                  <a16:creationId xmlns:a16="http://schemas.microsoft.com/office/drawing/2014/main" id="{20B050A4-EF5E-4A35-931C-FA5A9EB9EAAD}"/>
                </a:ext>
              </a:extLst>
            </p:cNvPr>
            <p:cNvCxnSpPr/>
            <p:nvPr/>
          </p:nvCxnSpPr>
          <p:spPr>
            <a:xfrm>
              <a:off x="143508" y="3483858"/>
              <a:ext cx="2376264" cy="0"/>
            </a:xfrm>
            <a:prstGeom prst="line">
              <a:avLst/>
            </a:prstGeom>
          </p:spPr>
          <p:style>
            <a:lnRef idx="3">
              <a:schemeClr val="accent2"/>
            </a:lnRef>
            <a:fillRef idx="0">
              <a:schemeClr val="accent2"/>
            </a:fillRef>
            <a:effectRef idx="2">
              <a:schemeClr val="accent2"/>
            </a:effectRef>
            <a:fontRef idx="minor">
              <a:schemeClr val="tx1"/>
            </a:fontRef>
          </p:style>
        </p:cxnSp>
        <p:sp>
          <p:nvSpPr>
            <p:cNvPr id="174" name="TextBox 173">
              <a:extLst>
                <a:ext uri="{FF2B5EF4-FFF2-40B4-BE49-F238E27FC236}">
                  <a16:creationId xmlns:a16="http://schemas.microsoft.com/office/drawing/2014/main" id="{874AFB2B-8B4E-4E55-B22E-AA9F7BFE3284}"/>
                </a:ext>
              </a:extLst>
            </p:cNvPr>
            <p:cNvSpPr txBox="1"/>
            <p:nvPr/>
          </p:nvSpPr>
          <p:spPr>
            <a:xfrm>
              <a:off x="1957946" y="3193231"/>
              <a:ext cx="699876" cy="307777"/>
            </a:xfrm>
            <a:prstGeom prst="rect">
              <a:avLst/>
            </a:prstGeom>
            <a:noFill/>
          </p:spPr>
          <p:txBody>
            <a:bodyPr wrap="square" rtlCol="1">
              <a:spAutoFit/>
            </a:bodyPr>
            <a:lstStyle/>
            <a:p>
              <a:pPr algn="r" rtl="1"/>
              <a:r>
                <a:rPr lang="he-IL" dirty="0">
                  <a:solidFill>
                    <a:srgbClr val="FF0000"/>
                  </a:solidFill>
                </a:rPr>
                <a:t>3</a:t>
              </a:r>
            </a:p>
          </p:txBody>
        </p:sp>
      </p:grpSp>
    </p:spTree>
    <p:extLst>
      <p:ext uri="{BB962C8B-B14F-4D97-AF65-F5344CB8AC3E}">
        <p14:creationId xmlns:p14="http://schemas.microsoft.com/office/powerpoint/2010/main" val="28584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xEl>
                                              <p:pRg st="2" end="2"/>
                                            </p:txEl>
                                          </p:spTgt>
                                        </p:tgtEl>
                                        <p:attrNameLst>
                                          <p:attrName>style.visibility</p:attrName>
                                        </p:attrNameLst>
                                      </p:cBhvr>
                                      <p:to>
                                        <p:strVal val="visible"/>
                                      </p:to>
                                    </p:set>
                                    <p:animEffect transition="in" filter="fade">
                                      <p:cBhvr>
                                        <p:cTn id="12" dur="500"/>
                                        <p:tgtEl>
                                          <p:spTgt spid="101">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1">
                                            <p:txEl>
                                              <p:pRg st="3" end="3"/>
                                            </p:txEl>
                                          </p:spTgt>
                                        </p:tgtEl>
                                        <p:attrNameLst>
                                          <p:attrName>style.visibility</p:attrName>
                                        </p:attrNameLst>
                                      </p:cBhvr>
                                      <p:to>
                                        <p:strVal val="visible"/>
                                      </p:to>
                                    </p:set>
                                    <p:animEffect transition="in" filter="fade">
                                      <p:cBhvr>
                                        <p:cTn id="15" dur="500"/>
                                        <p:tgtEl>
                                          <p:spTgt spid="101">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1">
                                            <p:txEl>
                                              <p:pRg st="4" end="4"/>
                                            </p:txEl>
                                          </p:spTgt>
                                        </p:tgtEl>
                                        <p:attrNameLst>
                                          <p:attrName>style.visibility</p:attrName>
                                        </p:attrNameLst>
                                      </p:cBhvr>
                                      <p:to>
                                        <p:strVal val="visible"/>
                                      </p:to>
                                    </p:set>
                                    <p:animEffect transition="in" filter="fade">
                                      <p:cBhvr>
                                        <p:cTn id="18" dur="500"/>
                                        <p:tgtEl>
                                          <p:spTgt spid="101">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1">
                                            <p:txEl>
                                              <p:pRg st="5" end="5"/>
                                            </p:txEl>
                                          </p:spTgt>
                                        </p:tgtEl>
                                        <p:attrNameLst>
                                          <p:attrName>style.visibility</p:attrName>
                                        </p:attrNameLst>
                                      </p:cBhvr>
                                      <p:to>
                                        <p:strVal val="visible"/>
                                      </p:to>
                                    </p:set>
                                    <p:animEffect transition="in" filter="fade">
                                      <p:cBhvr>
                                        <p:cTn id="21" dur="500"/>
                                        <p:tgtEl>
                                          <p:spTgt spid="10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1">
                                            <p:txEl>
                                              <p:pRg st="6" end="6"/>
                                            </p:txEl>
                                          </p:spTgt>
                                        </p:tgtEl>
                                        <p:attrNameLst>
                                          <p:attrName>style.visibility</p:attrName>
                                        </p:attrNameLst>
                                      </p:cBhvr>
                                      <p:to>
                                        <p:strVal val="visible"/>
                                      </p:to>
                                    </p:set>
                                    <p:animEffect transition="in" filter="fade">
                                      <p:cBhvr>
                                        <p:cTn id="26" dur="500"/>
                                        <p:tgtEl>
                                          <p:spTgt spid="101">
                                            <p:txEl>
                                              <p:pRg st="6" end="6"/>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par>
                                <p:cTn id="29" presetID="35" presetClass="path" presetSubtype="0" accel="50000" decel="50000" fill="hold" nodeType="withEffect">
                                  <p:stCondLst>
                                    <p:cond delay="0"/>
                                  </p:stCondLst>
                                  <p:childTnLst>
                                    <p:animMotion origin="layout" path="M -8.33333E-7 -1.23457E-6 L -0.25 -1.23457E-6 " pathEditMode="relative" rAng="0" ptsTypes="AA">
                                      <p:cBhvr>
                                        <p:cTn id="30" dur="2000" spd="-100000" fill="hold"/>
                                        <p:tgtEl>
                                          <p:spTgt spid="163"/>
                                        </p:tgtEl>
                                        <p:attrNameLst>
                                          <p:attrName>ppt_x</p:attrName>
                                          <p:attrName>ppt_y</p:attrName>
                                        </p:attrNameLst>
                                      </p:cBhvr>
                                      <p:rCtr x="-12500" y="0"/>
                                    </p:animMotion>
                                  </p:childTnLst>
                                </p:cTn>
                              </p:par>
                              <p:par>
                                <p:cTn id="31" presetID="1"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par>
                                <p:cTn id="33" presetID="35" presetClass="path" presetSubtype="0" accel="50000" decel="50000" fill="hold" nodeType="withEffect">
                                  <p:stCondLst>
                                    <p:cond delay="0"/>
                                  </p:stCondLst>
                                  <p:childTnLst>
                                    <p:animMotion origin="layout" path="M 4.72222E-6 2.46914E-6 L -0.25 2.46914E-6 " pathEditMode="relative" rAng="0" ptsTypes="AA">
                                      <p:cBhvr>
                                        <p:cTn id="34" dur="2000" spd="-100000" fill="hold"/>
                                        <p:tgtEl>
                                          <p:spTgt spid="166"/>
                                        </p:tgtEl>
                                        <p:attrNameLst>
                                          <p:attrName>ppt_x</p:attrName>
                                          <p:attrName>ppt_y</p:attrName>
                                        </p:attrNameLst>
                                      </p:cBhvr>
                                      <p:rCtr x="-12500" y="0"/>
                                    </p:animMotion>
                                  </p:childTnLst>
                                </p:cTn>
                              </p:par>
                              <p:par>
                                <p:cTn id="35" presetID="1" presetClass="entr" presetSubtype="0" fill="hold" nodeType="with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35" presetClass="path" presetSubtype="0" accel="50000" decel="50000" fill="hold" nodeType="withEffect">
                                  <p:stCondLst>
                                    <p:cond delay="0"/>
                                  </p:stCondLst>
                                  <p:childTnLst>
                                    <p:animMotion origin="layout" path="M 4.72222E-6 -2.96296E-6 L -0.25 -2.96296E-6 " pathEditMode="relative" rAng="0" ptsTypes="AA">
                                      <p:cBhvr>
                                        <p:cTn id="38" dur="2000" spd="-100000" fill="hold"/>
                                        <p:tgtEl>
                                          <p:spTgt spid="169"/>
                                        </p:tgtEl>
                                        <p:attrNameLst>
                                          <p:attrName>ppt_x</p:attrName>
                                          <p:attrName>ppt_y</p:attrName>
                                        </p:attrNameLst>
                                      </p:cBhvr>
                                      <p:rCtr x="-12500" y="0"/>
                                    </p:animMotion>
                                  </p:childTnLst>
                                </p:cTn>
                              </p:par>
                              <p:par>
                                <p:cTn id="39" presetID="1" presetClass="entr" presetSubtype="0" fill="hold"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35" presetClass="path" presetSubtype="0" accel="50000" decel="50000" fill="hold" nodeType="withEffect">
                                  <p:stCondLst>
                                    <p:cond delay="0"/>
                                  </p:stCondLst>
                                  <p:childTnLst>
                                    <p:animMotion origin="layout" path="M -8.33333E-7 1.23457E-7 L -0.25 1.23457E-7 " pathEditMode="relative" rAng="0" ptsTypes="AA">
                                      <p:cBhvr>
                                        <p:cTn id="42" dur="2000" spd="-100000" fill="hold"/>
                                        <p:tgtEl>
                                          <p:spTgt spid="172"/>
                                        </p:tgtEl>
                                        <p:attrNameLst>
                                          <p:attrName>ppt_x</p:attrName>
                                          <p:attrName>ppt_y</p:attrName>
                                        </p:attrNameLst>
                                      </p:cBhvr>
                                      <p:rCtr x="-12500" y="0"/>
                                    </p:animMotion>
                                  </p:childTnLst>
                                </p:cTn>
                              </p:par>
                              <p:par>
                                <p:cTn id="43" presetID="10" presetClass="entr" presetSubtype="0" fill="hold" grpId="0" nodeType="withEffect">
                                  <p:stCondLst>
                                    <p:cond delay="0"/>
                                  </p:stCondLst>
                                  <p:childTnLst>
                                    <p:set>
                                      <p:cBhvr>
                                        <p:cTn id="44" dur="1" fill="hold">
                                          <p:stCondLst>
                                            <p:cond delay="0"/>
                                          </p:stCondLst>
                                        </p:cTn>
                                        <p:tgtEl>
                                          <p:spTgt spid="101">
                                            <p:txEl>
                                              <p:pRg st="7" end="7"/>
                                            </p:txEl>
                                          </p:spTgt>
                                        </p:tgtEl>
                                        <p:attrNameLst>
                                          <p:attrName>style.visibility</p:attrName>
                                        </p:attrNameLst>
                                      </p:cBhvr>
                                      <p:to>
                                        <p:strVal val="visible"/>
                                      </p:to>
                                    </p:set>
                                    <p:animEffect transition="in" filter="fade">
                                      <p:cBhvr>
                                        <p:cTn id="45" dur="500"/>
                                        <p:tgtEl>
                                          <p:spTgt spid="101">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1">
                                            <p:txEl>
                                              <p:pRg st="8" end="8"/>
                                            </p:txEl>
                                          </p:spTgt>
                                        </p:tgtEl>
                                        <p:attrNameLst>
                                          <p:attrName>style.visibility</p:attrName>
                                        </p:attrNameLst>
                                      </p:cBhvr>
                                      <p:to>
                                        <p:strVal val="visible"/>
                                      </p:to>
                                    </p:set>
                                    <p:animEffect transition="in" filter="fade">
                                      <p:cBhvr>
                                        <p:cTn id="50" dur="500"/>
                                        <p:tgtEl>
                                          <p:spTgt spid="101">
                                            <p:txEl>
                                              <p:pRg st="8" end="8"/>
                                            </p:txEl>
                                          </p:spTgt>
                                        </p:tgtEl>
                                      </p:cBhvr>
                                    </p:animEffect>
                                  </p:childTnLst>
                                </p:cTn>
                              </p:par>
                              <p:par>
                                <p:cTn id="51" presetID="1" presetClass="exit" presetSubtype="0" fill="hold" nodeType="withEffect">
                                  <p:stCondLst>
                                    <p:cond delay="0"/>
                                  </p:stCondLst>
                                  <p:childTnLst>
                                    <p:set>
                                      <p:cBhvr>
                                        <p:cTn id="52" dur="1" fill="hold">
                                          <p:stCondLst>
                                            <p:cond delay="0"/>
                                          </p:stCondLst>
                                        </p:cTn>
                                        <p:tgtEl>
                                          <p:spTgt spid="16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6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6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72"/>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01">
                                            <p:txEl>
                                              <p:pRg st="9" end="9"/>
                                            </p:txEl>
                                          </p:spTgt>
                                        </p:tgtEl>
                                        <p:attrNameLst>
                                          <p:attrName>style.visibility</p:attrName>
                                        </p:attrNameLst>
                                      </p:cBhvr>
                                      <p:to>
                                        <p:strVal val="visible"/>
                                      </p:to>
                                    </p:set>
                                    <p:animEffect transition="in" filter="fade">
                                      <p:cBhvr>
                                        <p:cTn id="61" dur="500"/>
                                        <p:tgtEl>
                                          <p:spTgt spid="101">
                                            <p:txEl>
                                              <p:pRg st="9" end="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1">
                                            <p:txEl>
                                              <p:pRg st="10" end="10"/>
                                            </p:txEl>
                                          </p:spTgt>
                                        </p:tgtEl>
                                        <p:attrNameLst>
                                          <p:attrName>style.visibility</p:attrName>
                                        </p:attrNameLst>
                                      </p:cBhvr>
                                      <p:to>
                                        <p:strVal val="visible"/>
                                      </p:to>
                                    </p:set>
                                    <p:animEffect transition="in" filter="fade">
                                      <p:cBhvr>
                                        <p:cTn id="64" dur="500"/>
                                        <p:tgtEl>
                                          <p:spTgt spid="101">
                                            <p:txEl>
                                              <p:pRg st="10" end="10"/>
                                            </p:txEl>
                                          </p:spTgt>
                                        </p:tgtEl>
                                      </p:cBhvr>
                                    </p:animEffect>
                                  </p:childTnLst>
                                </p:cTn>
                              </p:par>
                              <p:par>
                                <p:cTn id="65" presetID="27" presetClass="emph" presetSubtype="0" fill="remove" grpId="0" nodeType="withEffect">
                                  <p:stCondLst>
                                    <p:cond delay="0"/>
                                  </p:stCondLst>
                                  <p:childTnLst>
                                    <p:animClr clrSpc="rgb" dir="cw">
                                      <p:cBhvr override="childStyle">
                                        <p:cTn id="66" dur="1350" autoRev="1" fill="remove"/>
                                        <p:tgtEl>
                                          <p:spTgt spid="87"/>
                                        </p:tgtEl>
                                        <p:attrNameLst>
                                          <p:attrName>style.color</p:attrName>
                                        </p:attrNameLst>
                                      </p:cBhvr>
                                      <p:to>
                                        <a:schemeClr val="bg1"/>
                                      </p:to>
                                    </p:animClr>
                                    <p:animClr clrSpc="rgb" dir="cw">
                                      <p:cBhvr>
                                        <p:cTn id="67" dur="1350" autoRev="1" fill="remove"/>
                                        <p:tgtEl>
                                          <p:spTgt spid="87"/>
                                        </p:tgtEl>
                                        <p:attrNameLst>
                                          <p:attrName>fillcolor</p:attrName>
                                        </p:attrNameLst>
                                      </p:cBhvr>
                                      <p:to>
                                        <a:schemeClr val="bg1"/>
                                      </p:to>
                                    </p:animClr>
                                    <p:set>
                                      <p:cBhvr>
                                        <p:cTn id="68" dur="1350" autoRev="1" fill="remove"/>
                                        <p:tgtEl>
                                          <p:spTgt spid="87"/>
                                        </p:tgtEl>
                                        <p:attrNameLst>
                                          <p:attrName>fill.type</p:attrName>
                                        </p:attrNameLst>
                                      </p:cBhvr>
                                      <p:to>
                                        <p:strVal val="solid"/>
                                      </p:to>
                                    </p:set>
                                    <p:set>
                                      <p:cBhvr>
                                        <p:cTn id="69" dur="1350" autoRev="1" fill="remove"/>
                                        <p:tgtEl>
                                          <p:spTgt spid="8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1438984" y="1118741"/>
            <a:ext cx="7203887" cy="3693319"/>
          </a:xfrm>
          <a:prstGeom prst="rect">
            <a:avLst/>
          </a:prstGeom>
        </p:spPr>
        <p:txBody>
          <a:bodyPr wrap="square">
            <a:spAutoFit/>
          </a:bodyPr>
          <a:lstStyle/>
          <a:p>
            <a:pPr algn="r" rtl="1">
              <a:lnSpc>
                <a:spcPct val="90000"/>
              </a:lnSpc>
            </a:pPr>
            <a:r>
              <a:rPr lang="he-IL" sz="1800" dirty="0">
                <a:cs typeface="+mn-cs"/>
              </a:rPr>
              <a:t>הגדרות בסיסיות לגבי מבנה הנתונים עץ - המשך:</a:t>
            </a:r>
            <a:br>
              <a:rPr lang="en-US" sz="1800" dirty="0">
                <a:cs typeface="+mn-cs"/>
              </a:rPr>
            </a:br>
            <a:endParaRPr lang="he-IL" sz="1800" dirty="0">
              <a:cs typeface="+mn-cs"/>
            </a:endParaRPr>
          </a:p>
          <a:p>
            <a:pPr marL="285750" indent="-285750" algn="r" rtl="1">
              <a:lnSpc>
                <a:spcPct val="90000"/>
              </a:lnSpc>
              <a:buFont typeface="Arial" panose="020B0604020202020204" pitchFamily="34" charset="0"/>
              <a:buChar char="•"/>
            </a:pPr>
            <a:r>
              <a:rPr lang="he-IL" sz="1800" b="1" dirty="0">
                <a:solidFill>
                  <a:schemeClr val="accent2">
                    <a:lumMod val="75000"/>
                  </a:schemeClr>
                </a:solidFill>
                <a:cs typeface="+mn-cs"/>
              </a:rPr>
              <a:t>עלה</a:t>
            </a:r>
            <a:r>
              <a:rPr lang="he-IL" sz="1800" dirty="0">
                <a:cs typeface="+mn-cs"/>
              </a:rPr>
              <a:t> – צומת אשר אין לו בנים</a:t>
            </a:r>
          </a:p>
          <a:p>
            <a:pPr marL="717550" lvl="6" indent="-180975" algn="r" rtl="1">
              <a:lnSpc>
                <a:spcPct val="90000"/>
              </a:lnSpc>
              <a:buFont typeface="Courier New" panose="02070309020205020404" pitchFamily="49" charset="0"/>
              <a:buChar char="o"/>
            </a:pPr>
            <a:r>
              <a:rPr lang="he-IL" dirty="0">
                <a:cs typeface="+mn-cs"/>
              </a:rPr>
              <a:t>השורש יכול להיות עלה</a:t>
            </a:r>
            <a:br>
              <a:rPr lang="he-IL" sz="1800" dirty="0">
                <a:cs typeface="+mn-cs"/>
              </a:rPr>
            </a:br>
            <a:endParaRPr lang="he-IL" sz="1800" dirty="0">
              <a:cs typeface="+mn-cs"/>
            </a:endParaRPr>
          </a:p>
          <a:p>
            <a:pPr marL="285750" indent="-285750" algn="r" rtl="1">
              <a:lnSpc>
                <a:spcPct val="90000"/>
              </a:lnSpc>
              <a:buFont typeface="Arial" panose="020B0604020202020204" pitchFamily="34" charset="0"/>
              <a:buChar char="•"/>
            </a:pPr>
            <a:r>
              <a:rPr lang="he-IL" sz="1800" b="1" dirty="0">
                <a:solidFill>
                  <a:schemeClr val="accent1"/>
                </a:solidFill>
                <a:cs typeface="+mn-cs"/>
              </a:rPr>
              <a:t>עומק של צומת </a:t>
            </a:r>
            <a:r>
              <a:rPr lang="he-IL" sz="1800" dirty="0">
                <a:cs typeface="+mn-cs"/>
              </a:rPr>
              <a:t>– מרחק (מספר הקשתות) מהשורש ועד הצומת</a:t>
            </a:r>
          </a:p>
          <a:p>
            <a:pPr marL="717550" lvl="1" indent="-180975" algn="r" rtl="1">
              <a:lnSpc>
                <a:spcPct val="90000"/>
              </a:lnSpc>
              <a:buFont typeface="Courier New" panose="02070309020205020404" pitchFamily="49" charset="0"/>
              <a:buChar char="o"/>
            </a:pPr>
            <a:r>
              <a:rPr lang="he-IL" dirty="0">
                <a:cs typeface="+mn-cs"/>
              </a:rPr>
              <a:t>עומק של צומת שמכיל 14 הוא 2</a:t>
            </a:r>
          </a:p>
          <a:p>
            <a:pPr marL="717550" lvl="1" indent="-180975" algn="r" rtl="1">
              <a:lnSpc>
                <a:spcPct val="90000"/>
              </a:lnSpc>
              <a:buFont typeface="Courier New" panose="02070309020205020404" pitchFamily="49" charset="0"/>
              <a:buChar char="o"/>
            </a:pPr>
            <a:r>
              <a:rPr lang="he-IL" dirty="0">
                <a:cs typeface="+mn-cs"/>
              </a:rPr>
              <a:t>עומק של הצומת שמכיל 4 הוא 3</a:t>
            </a:r>
          </a:p>
          <a:p>
            <a:pPr marL="717550" lvl="1" indent="-180975" algn="r" rtl="1">
              <a:lnSpc>
                <a:spcPct val="90000"/>
              </a:lnSpc>
              <a:buFont typeface="Courier New" panose="02070309020205020404" pitchFamily="49" charset="0"/>
              <a:buChar char="o"/>
            </a:pPr>
            <a:r>
              <a:rPr lang="he-IL" dirty="0">
                <a:cs typeface="+mn-cs"/>
              </a:rPr>
              <a:t>עומק של השורש הוא 0 (תמיד!)</a:t>
            </a:r>
          </a:p>
          <a:p>
            <a:pPr marL="717550" lvl="1" indent="-180975" algn="r" rtl="1">
              <a:lnSpc>
                <a:spcPct val="90000"/>
              </a:lnSpc>
              <a:buFont typeface="Courier New" panose="02070309020205020404" pitchFamily="49" charset="0"/>
              <a:buChar char="o"/>
            </a:pPr>
            <a:r>
              <a:rPr lang="he-IL" dirty="0">
                <a:cs typeface="+mn-cs"/>
              </a:rPr>
              <a:t>במקום עומק ניתן להשתמש במונח "רמה"</a:t>
            </a:r>
            <a:br>
              <a:rPr lang="he-IL" sz="1800" dirty="0">
                <a:cs typeface="+mn-cs"/>
              </a:rPr>
            </a:br>
            <a:endParaRPr lang="he-IL" sz="1800" dirty="0">
              <a:cs typeface="+mn-cs"/>
            </a:endParaRPr>
          </a:p>
          <a:p>
            <a:pPr marL="285750" indent="-285750" algn="r" rtl="1">
              <a:lnSpc>
                <a:spcPct val="90000"/>
              </a:lnSpc>
              <a:buFont typeface="Arial" panose="020B0604020202020204" pitchFamily="34" charset="0"/>
              <a:buChar char="•"/>
            </a:pPr>
            <a:r>
              <a:rPr lang="he-IL" sz="1800" b="1" dirty="0">
                <a:solidFill>
                  <a:schemeClr val="bg2"/>
                </a:solidFill>
                <a:cs typeface="+mn-cs"/>
              </a:rPr>
              <a:t>גובה של עץ </a:t>
            </a:r>
            <a:r>
              <a:rPr lang="he-IL" sz="1800" dirty="0">
                <a:cs typeface="+mn-cs"/>
              </a:rPr>
              <a:t>– כמות הרמות הקיימות בו </a:t>
            </a:r>
          </a:p>
          <a:p>
            <a:pPr marL="717550" lvl="1" indent="-180975" algn="r" rtl="1">
              <a:lnSpc>
                <a:spcPct val="90000"/>
              </a:lnSpc>
              <a:buFont typeface="Courier New" panose="02070309020205020404" pitchFamily="49" charset="0"/>
              <a:buChar char="o"/>
              <a:tabLst>
                <a:tab pos="717550" algn="l"/>
              </a:tabLst>
            </a:pPr>
            <a:r>
              <a:rPr lang="he-IL" dirty="0">
                <a:cs typeface="+mn-cs"/>
              </a:rPr>
              <a:t>לא כולל רמת השורש </a:t>
            </a:r>
          </a:p>
          <a:p>
            <a:pPr marL="717550" lvl="1" indent="-180975" algn="r" rtl="1">
              <a:lnSpc>
                <a:spcPct val="90000"/>
              </a:lnSpc>
              <a:buFont typeface="Courier New" panose="02070309020205020404" pitchFamily="49" charset="0"/>
              <a:buChar char="o"/>
              <a:tabLst>
                <a:tab pos="717550" algn="l"/>
              </a:tabLst>
            </a:pPr>
            <a:r>
              <a:rPr lang="he-IL" dirty="0">
                <a:cs typeface="+mn-cs"/>
              </a:rPr>
              <a:t>גובה של עלה = 0</a:t>
            </a:r>
          </a:p>
          <a:p>
            <a:pPr algn="r" rtl="1">
              <a:lnSpc>
                <a:spcPct val="90000"/>
              </a:lnSpc>
            </a:pPr>
            <a:endParaRPr lang="he-IL" sz="1800" dirty="0">
              <a:cs typeface="+mn-cs"/>
            </a:endParaRPr>
          </a:p>
          <a:p>
            <a:pPr algn="r" rtl="1">
              <a:lnSpc>
                <a:spcPct val="90000"/>
              </a:lnSpc>
            </a:pPr>
            <a:r>
              <a:rPr lang="he-IL" sz="1800" dirty="0">
                <a:cs typeface="+mn-cs"/>
              </a:rPr>
              <a:t>איך נגדיר גובה של צומת?</a:t>
            </a:r>
          </a:p>
        </p:txBody>
      </p:sp>
      <p:sp>
        <p:nvSpPr>
          <p:cNvPr id="87" name="Oval 10">
            <a:extLst>
              <a:ext uri="{FF2B5EF4-FFF2-40B4-BE49-F238E27FC236}">
                <a16:creationId xmlns:a16="http://schemas.microsoft.com/office/drawing/2014/main" id="{392F84D1-B26D-4C82-90AE-C4E459205625}"/>
              </a:ext>
            </a:extLst>
          </p:cNvPr>
          <p:cNvSpPr>
            <a:spLocks noChangeArrowheads="1"/>
          </p:cNvSpPr>
          <p:nvPr/>
        </p:nvSpPr>
        <p:spPr bwMode="auto">
          <a:xfrm>
            <a:off x="1901156" y="3014848"/>
            <a:ext cx="352046"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17</a:t>
            </a:r>
            <a:endParaRPr lang="en-US" sz="3200" dirty="0">
              <a:latin typeface="Times New Roman" pitchFamily="18" charset="0"/>
            </a:endParaRPr>
          </a:p>
        </p:txBody>
      </p:sp>
      <p:sp>
        <p:nvSpPr>
          <p:cNvPr id="88" name="Oval 11">
            <a:extLst>
              <a:ext uri="{FF2B5EF4-FFF2-40B4-BE49-F238E27FC236}">
                <a16:creationId xmlns:a16="http://schemas.microsoft.com/office/drawing/2014/main" id="{0FAD85A1-28DD-44A5-AA4E-C26049697CF9}"/>
              </a:ext>
            </a:extLst>
          </p:cNvPr>
          <p:cNvSpPr>
            <a:spLocks noChangeArrowheads="1"/>
          </p:cNvSpPr>
          <p:nvPr/>
        </p:nvSpPr>
        <p:spPr bwMode="auto">
          <a:xfrm>
            <a:off x="2143746" y="4191016"/>
            <a:ext cx="345801" cy="28397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7</a:t>
            </a:r>
            <a:endParaRPr lang="en-US" sz="3200" dirty="0">
              <a:latin typeface="Times New Roman" pitchFamily="18" charset="0"/>
            </a:endParaRPr>
          </a:p>
        </p:txBody>
      </p:sp>
      <p:sp>
        <p:nvSpPr>
          <p:cNvPr id="89" name="Oval 12">
            <a:extLst>
              <a:ext uri="{FF2B5EF4-FFF2-40B4-BE49-F238E27FC236}">
                <a16:creationId xmlns:a16="http://schemas.microsoft.com/office/drawing/2014/main" id="{AA7A20C5-3433-4964-B60D-83859A2D6E47}"/>
              </a:ext>
            </a:extLst>
          </p:cNvPr>
          <p:cNvSpPr>
            <a:spLocks noChangeArrowheads="1"/>
          </p:cNvSpPr>
          <p:nvPr/>
        </p:nvSpPr>
        <p:spPr bwMode="auto">
          <a:xfrm>
            <a:off x="1193403" y="3771067"/>
            <a:ext cx="345802" cy="28397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11</a:t>
            </a:r>
            <a:endParaRPr lang="en-US" sz="3200" dirty="0">
              <a:latin typeface="Times New Roman" pitchFamily="18" charset="0"/>
            </a:endParaRPr>
          </a:p>
        </p:txBody>
      </p:sp>
      <p:sp>
        <p:nvSpPr>
          <p:cNvPr id="90" name="Oval 13">
            <a:extLst>
              <a:ext uri="{FF2B5EF4-FFF2-40B4-BE49-F238E27FC236}">
                <a16:creationId xmlns:a16="http://schemas.microsoft.com/office/drawing/2014/main" id="{DD5785D4-A5F3-4C4A-9879-A577D9AC3FDF}"/>
              </a:ext>
            </a:extLst>
          </p:cNvPr>
          <p:cNvSpPr>
            <a:spLocks noChangeArrowheads="1"/>
          </p:cNvSpPr>
          <p:nvPr/>
        </p:nvSpPr>
        <p:spPr bwMode="auto">
          <a:xfrm>
            <a:off x="1467928" y="3393736"/>
            <a:ext cx="344240"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23</a:t>
            </a:r>
            <a:endParaRPr lang="en-US" sz="3200" dirty="0">
              <a:latin typeface="Times New Roman" pitchFamily="18" charset="0"/>
            </a:endParaRPr>
          </a:p>
        </p:txBody>
      </p:sp>
      <p:sp>
        <p:nvSpPr>
          <p:cNvPr id="91" name="Oval 14">
            <a:extLst>
              <a:ext uri="{FF2B5EF4-FFF2-40B4-BE49-F238E27FC236}">
                <a16:creationId xmlns:a16="http://schemas.microsoft.com/office/drawing/2014/main" id="{D53B0431-3D2F-41AF-B711-0BA7F3796468}"/>
              </a:ext>
            </a:extLst>
          </p:cNvPr>
          <p:cNvSpPr>
            <a:spLocks noChangeArrowheads="1"/>
          </p:cNvSpPr>
          <p:nvPr/>
        </p:nvSpPr>
        <p:spPr bwMode="auto">
          <a:xfrm>
            <a:off x="2335164" y="3393736"/>
            <a:ext cx="345801"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21</a:t>
            </a:r>
            <a:endParaRPr lang="en-US" sz="3200" dirty="0">
              <a:latin typeface="Times New Roman" pitchFamily="18" charset="0"/>
            </a:endParaRPr>
          </a:p>
        </p:txBody>
      </p:sp>
      <p:sp>
        <p:nvSpPr>
          <p:cNvPr id="92" name="Oval 15">
            <a:extLst>
              <a:ext uri="{FF2B5EF4-FFF2-40B4-BE49-F238E27FC236}">
                <a16:creationId xmlns:a16="http://schemas.microsoft.com/office/drawing/2014/main" id="{6B1F95F6-85BA-45E7-ABF6-2FA5F710DF63}"/>
              </a:ext>
            </a:extLst>
          </p:cNvPr>
          <p:cNvSpPr>
            <a:spLocks noChangeArrowheads="1"/>
          </p:cNvSpPr>
          <p:nvPr/>
        </p:nvSpPr>
        <p:spPr bwMode="auto">
          <a:xfrm>
            <a:off x="1529360" y="4191016"/>
            <a:ext cx="344240" cy="28397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4</a:t>
            </a:r>
            <a:endParaRPr lang="en-US" sz="3200" dirty="0">
              <a:latin typeface="Times New Roman" pitchFamily="18" charset="0"/>
            </a:endParaRPr>
          </a:p>
        </p:txBody>
      </p:sp>
      <p:sp>
        <p:nvSpPr>
          <p:cNvPr id="93" name="Oval 16">
            <a:extLst>
              <a:ext uri="{FF2B5EF4-FFF2-40B4-BE49-F238E27FC236}">
                <a16:creationId xmlns:a16="http://schemas.microsoft.com/office/drawing/2014/main" id="{D97145DD-5C4A-4774-8D52-0EA6C28973A2}"/>
              </a:ext>
            </a:extLst>
          </p:cNvPr>
          <p:cNvSpPr>
            <a:spLocks noChangeArrowheads="1"/>
          </p:cNvSpPr>
          <p:nvPr/>
        </p:nvSpPr>
        <p:spPr bwMode="auto">
          <a:xfrm>
            <a:off x="1785267" y="3774179"/>
            <a:ext cx="344240" cy="28085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16</a:t>
            </a:r>
            <a:endParaRPr lang="en-US" sz="3200" dirty="0">
              <a:latin typeface="Times New Roman" pitchFamily="18" charset="0"/>
            </a:endParaRPr>
          </a:p>
        </p:txBody>
      </p:sp>
      <p:sp>
        <p:nvSpPr>
          <p:cNvPr id="94" name="Oval 14">
            <a:extLst>
              <a:ext uri="{FF2B5EF4-FFF2-40B4-BE49-F238E27FC236}">
                <a16:creationId xmlns:a16="http://schemas.microsoft.com/office/drawing/2014/main" id="{ED708885-FAEB-4B73-8078-AE3584907819}"/>
              </a:ext>
            </a:extLst>
          </p:cNvPr>
          <p:cNvSpPr>
            <a:spLocks noChangeArrowheads="1"/>
          </p:cNvSpPr>
          <p:nvPr/>
        </p:nvSpPr>
        <p:spPr bwMode="auto">
          <a:xfrm>
            <a:off x="2791817" y="3771067"/>
            <a:ext cx="345802" cy="28397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14</a:t>
            </a:r>
            <a:endParaRPr lang="en-US" sz="3200" dirty="0">
              <a:latin typeface="Times New Roman" pitchFamily="18" charset="0"/>
            </a:endParaRPr>
          </a:p>
        </p:txBody>
      </p:sp>
      <p:sp>
        <p:nvSpPr>
          <p:cNvPr id="95" name="Oval 14">
            <a:extLst>
              <a:ext uri="{FF2B5EF4-FFF2-40B4-BE49-F238E27FC236}">
                <a16:creationId xmlns:a16="http://schemas.microsoft.com/office/drawing/2014/main" id="{1319CDB4-4AB4-4665-B383-62ECF52609F0}"/>
              </a:ext>
            </a:extLst>
          </p:cNvPr>
          <p:cNvSpPr>
            <a:spLocks noChangeArrowheads="1"/>
          </p:cNvSpPr>
          <p:nvPr/>
        </p:nvSpPr>
        <p:spPr bwMode="auto">
          <a:xfrm>
            <a:off x="2561555" y="4191016"/>
            <a:ext cx="345802" cy="28397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13</a:t>
            </a:r>
            <a:endParaRPr lang="en-US" sz="3200" dirty="0">
              <a:latin typeface="Times New Roman" pitchFamily="18" charset="0"/>
            </a:endParaRPr>
          </a:p>
        </p:txBody>
      </p:sp>
      <p:cxnSp>
        <p:nvCxnSpPr>
          <p:cNvPr id="96" name="מחבר ישר 5">
            <a:extLst>
              <a:ext uri="{FF2B5EF4-FFF2-40B4-BE49-F238E27FC236}">
                <a16:creationId xmlns:a16="http://schemas.microsoft.com/office/drawing/2014/main" id="{C5974010-8375-49AD-B9BA-330AFA6EA3A3}"/>
              </a:ext>
            </a:extLst>
          </p:cNvPr>
          <p:cNvCxnSpPr>
            <a:stCxn id="87" idx="3"/>
            <a:endCxn id="90" idx="7"/>
          </p:cNvCxnSpPr>
          <p:nvPr/>
        </p:nvCxnSpPr>
        <p:spPr>
          <a:xfrm flipH="1">
            <a:off x="1761755" y="3257232"/>
            <a:ext cx="190957" cy="178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מחבר ישר 37">
            <a:extLst>
              <a:ext uri="{FF2B5EF4-FFF2-40B4-BE49-F238E27FC236}">
                <a16:creationId xmlns:a16="http://schemas.microsoft.com/office/drawing/2014/main" id="{ED5D2005-1C75-4407-93CA-379865F22BB0}"/>
              </a:ext>
            </a:extLst>
          </p:cNvPr>
          <p:cNvCxnSpPr>
            <a:stCxn id="87" idx="5"/>
            <a:endCxn id="91" idx="1"/>
          </p:cNvCxnSpPr>
          <p:nvPr/>
        </p:nvCxnSpPr>
        <p:spPr>
          <a:xfrm>
            <a:off x="2201646" y="3257232"/>
            <a:ext cx="184159" cy="178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מחבר ישר 38">
            <a:extLst>
              <a:ext uri="{FF2B5EF4-FFF2-40B4-BE49-F238E27FC236}">
                <a16:creationId xmlns:a16="http://schemas.microsoft.com/office/drawing/2014/main" id="{77720993-FE45-4CDA-A970-B0D7536A924A}"/>
              </a:ext>
            </a:extLst>
          </p:cNvPr>
          <p:cNvCxnSpPr>
            <a:stCxn id="91" idx="5"/>
            <a:endCxn id="94" idx="1"/>
          </p:cNvCxnSpPr>
          <p:nvPr/>
        </p:nvCxnSpPr>
        <p:spPr>
          <a:xfrm>
            <a:off x="2630324" y="3636120"/>
            <a:ext cx="212135" cy="176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מחבר ישר 39">
            <a:extLst>
              <a:ext uri="{FF2B5EF4-FFF2-40B4-BE49-F238E27FC236}">
                <a16:creationId xmlns:a16="http://schemas.microsoft.com/office/drawing/2014/main" id="{982E672E-9CAB-4EEF-B060-979469F882A1}"/>
              </a:ext>
            </a:extLst>
          </p:cNvPr>
          <p:cNvCxnSpPr>
            <a:stCxn id="93" idx="4"/>
            <a:endCxn id="88" idx="0"/>
          </p:cNvCxnSpPr>
          <p:nvPr/>
        </p:nvCxnSpPr>
        <p:spPr>
          <a:xfrm>
            <a:off x="1957387" y="4055038"/>
            <a:ext cx="359260" cy="135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מחבר ישר 40">
            <a:extLst>
              <a:ext uri="{FF2B5EF4-FFF2-40B4-BE49-F238E27FC236}">
                <a16:creationId xmlns:a16="http://schemas.microsoft.com/office/drawing/2014/main" id="{D60AC65A-BFAB-4767-A3B4-1FA9AEBDF4EC}"/>
              </a:ext>
            </a:extLst>
          </p:cNvPr>
          <p:cNvCxnSpPr>
            <a:stCxn id="90" idx="5"/>
            <a:endCxn id="93" idx="0"/>
          </p:cNvCxnSpPr>
          <p:nvPr/>
        </p:nvCxnSpPr>
        <p:spPr>
          <a:xfrm>
            <a:off x="1761755" y="3636120"/>
            <a:ext cx="195632" cy="138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מחבר ישר 41">
            <a:extLst>
              <a:ext uri="{FF2B5EF4-FFF2-40B4-BE49-F238E27FC236}">
                <a16:creationId xmlns:a16="http://schemas.microsoft.com/office/drawing/2014/main" id="{B9ADBD11-5A16-41CA-85B4-C473B7ED093B}"/>
              </a:ext>
            </a:extLst>
          </p:cNvPr>
          <p:cNvCxnSpPr>
            <a:stCxn id="93" idx="4"/>
            <a:endCxn id="92" idx="0"/>
          </p:cNvCxnSpPr>
          <p:nvPr/>
        </p:nvCxnSpPr>
        <p:spPr>
          <a:xfrm flipH="1">
            <a:off x="1701480" y="4055038"/>
            <a:ext cx="255907" cy="135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מחבר ישר 42">
            <a:extLst>
              <a:ext uri="{FF2B5EF4-FFF2-40B4-BE49-F238E27FC236}">
                <a16:creationId xmlns:a16="http://schemas.microsoft.com/office/drawing/2014/main" id="{B575BA11-D2E8-4F6F-9340-60569C50F407}"/>
              </a:ext>
            </a:extLst>
          </p:cNvPr>
          <p:cNvCxnSpPr>
            <a:stCxn id="90" idx="3"/>
            <a:endCxn id="89" idx="0"/>
          </p:cNvCxnSpPr>
          <p:nvPr/>
        </p:nvCxnSpPr>
        <p:spPr>
          <a:xfrm flipH="1">
            <a:off x="1366304" y="3636120"/>
            <a:ext cx="152037" cy="134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מחבר ישר 61">
            <a:extLst>
              <a:ext uri="{FF2B5EF4-FFF2-40B4-BE49-F238E27FC236}">
                <a16:creationId xmlns:a16="http://schemas.microsoft.com/office/drawing/2014/main" id="{0B647458-BD10-4FFC-9D6C-904F9AAAECBC}"/>
              </a:ext>
            </a:extLst>
          </p:cNvPr>
          <p:cNvCxnSpPr>
            <a:stCxn id="94" idx="4"/>
            <a:endCxn id="95" idx="0"/>
          </p:cNvCxnSpPr>
          <p:nvPr/>
        </p:nvCxnSpPr>
        <p:spPr>
          <a:xfrm flipH="1">
            <a:off x="2734456" y="4055038"/>
            <a:ext cx="230262" cy="13597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3" name="קבוצה 73">
            <a:extLst>
              <a:ext uri="{FF2B5EF4-FFF2-40B4-BE49-F238E27FC236}">
                <a16:creationId xmlns:a16="http://schemas.microsoft.com/office/drawing/2014/main" id="{55B04B15-E069-446E-B64D-5BEFD7AA2275}"/>
              </a:ext>
            </a:extLst>
          </p:cNvPr>
          <p:cNvGrpSpPr/>
          <p:nvPr/>
        </p:nvGrpSpPr>
        <p:grpSpPr>
          <a:xfrm>
            <a:off x="996045" y="2875238"/>
            <a:ext cx="2514314" cy="369332"/>
            <a:chOff x="143508" y="3193231"/>
            <a:chExt cx="2514314" cy="369332"/>
          </a:xfrm>
        </p:grpSpPr>
        <p:cxnSp>
          <p:nvCxnSpPr>
            <p:cNvPr id="164" name="מחבר ישר 71">
              <a:extLst>
                <a:ext uri="{FF2B5EF4-FFF2-40B4-BE49-F238E27FC236}">
                  <a16:creationId xmlns:a16="http://schemas.microsoft.com/office/drawing/2014/main" id="{08A9E1BD-EE34-45A5-A118-30C407A3FFE5}"/>
                </a:ext>
              </a:extLst>
            </p:cNvPr>
            <p:cNvCxnSpPr/>
            <p:nvPr/>
          </p:nvCxnSpPr>
          <p:spPr>
            <a:xfrm>
              <a:off x="143508" y="3483858"/>
              <a:ext cx="2376264" cy="0"/>
            </a:xfrm>
            <a:prstGeom prst="line">
              <a:avLst/>
            </a:prstGeom>
            <a:ln>
              <a:solidFill>
                <a:srgbClr val="DCF25B">
                  <a:alpha val="30196"/>
                </a:srgbClr>
              </a:solidFill>
            </a:ln>
          </p:spPr>
          <p:style>
            <a:lnRef idx="3">
              <a:schemeClr val="accent2"/>
            </a:lnRef>
            <a:fillRef idx="0">
              <a:schemeClr val="accent2"/>
            </a:fillRef>
            <a:effectRef idx="2">
              <a:schemeClr val="accent2"/>
            </a:effectRef>
            <a:fontRef idx="minor">
              <a:schemeClr val="tx1"/>
            </a:fontRef>
          </p:style>
        </p:cxnSp>
        <p:sp>
          <p:nvSpPr>
            <p:cNvPr id="165" name="TextBox 164">
              <a:extLst>
                <a:ext uri="{FF2B5EF4-FFF2-40B4-BE49-F238E27FC236}">
                  <a16:creationId xmlns:a16="http://schemas.microsoft.com/office/drawing/2014/main" id="{768F55A0-FEF1-449A-8D76-91A303068063}"/>
                </a:ext>
              </a:extLst>
            </p:cNvPr>
            <p:cNvSpPr txBox="1"/>
            <p:nvPr/>
          </p:nvSpPr>
          <p:spPr>
            <a:xfrm>
              <a:off x="1841699" y="3193231"/>
              <a:ext cx="816123" cy="369332"/>
            </a:xfrm>
            <a:prstGeom prst="rect">
              <a:avLst/>
            </a:prstGeom>
            <a:noFill/>
          </p:spPr>
          <p:txBody>
            <a:bodyPr wrap="square" rtlCol="1">
              <a:spAutoFit/>
            </a:bodyPr>
            <a:lstStyle/>
            <a:p>
              <a:r>
                <a:rPr lang="he-IL" dirty="0">
                  <a:solidFill>
                    <a:srgbClr val="FF0000"/>
                  </a:solidFill>
                </a:rPr>
                <a:t>רמה 0</a:t>
              </a:r>
            </a:p>
          </p:txBody>
        </p:sp>
      </p:grpSp>
      <p:grpSp>
        <p:nvGrpSpPr>
          <p:cNvPr id="166" name="קבוצה 74">
            <a:extLst>
              <a:ext uri="{FF2B5EF4-FFF2-40B4-BE49-F238E27FC236}">
                <a16:creationId xmlns:a16="http://schemas.microsoft.com/office/drawing/2014/main" id="{990AC055-00C6-4A30-B2C0-BAB46BFA410D}"/>
              </a:ext>
            </a:extLst>
          </p:cNvPr>
          <p:cNvGrpSpPr/>
          <p:nvPr/>
        </p:nvGrpSpPr>
        <p:grpSpPr>
          <a:xfrm>
            <a:off x="983345" y="3262250"/>
            <a:ext cx="2514314" cy="307777"/>
            <a:chOff x="143508" y="3193231"/>
            <a:chExt cx="2514314" cy="307777"/>
          </a:xfrm>
        </p:grpSpPr>
        <p:cxnSp>
          <p:nvCxnSpPr>
            <p:cNvPr id="167" name="מחבר ישר 75">
              <a:extLst>
                <a:ext uri="{FF2B5EF4-FFF2-40B4-BE49-F238E27FC236}">
                  <a16:creationId xmlns:a16="http://schemas.microsoft.com/office/drawing/2014/main" id="{2F62414B-7D37-47E3-83ED-E4C05757E77C}"/>
                </a:ext>
              </a:extLst>
            </p:cNvPr>
            <p:cNvCxnSpPr/>
            <p:nvPr/>
          </p:nvCxnSpPr>
          <p:spPr>
            <a:xfrm>
              <a:off x="143508" y="3483858"/>
              <a:ext cx="2376264" cy="0"/>
            </a:xfrm>
            <a:prstGeom prst="line">
              <a:avLst/>
            </a:prstGeom>
            <a:ln>
              <a:solidFill>
                <a:srgbClr val="DCF25B">
                  <a:alpha val="30196"/>
                </a:srgbClr>
              </a:solidFill>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B25D7DC6-3447-4EEE-A1D8-6EED956186D6}"/>
                </a:ext>
              </a:extLst>
            </p:cNvPr>
            <p:cNvSpPr txBox="1"/>
            <p:nvPr/>
          </p:nvSpPr>
          <p:spPr>
            <a:xfrm>
              <a:off x="1957946" y="3193231"/>
              <a:ext cx="699876" cy="307777"/>
            </a:xfrm>
            <a:prstGeom prst="rect">
              <a:avLst/>
            </a:prstGeom>
            <a:noFill/>
          </p:spPr>
          <p:txBody>
            <a:bodyPr wrap="square" rtlCol="1">
              <a:spAutoFit/>
            </a:bodyPr>
            <a:lstStyle/>
            <a:p>
              <a:pPr algn="r" rtl="1"/>
              <a:r>
                <a:rPr lang="he-IL" dirty="0">
                  <a:solidFill>
                    <a:srgbClr val="FF0000"/>
                  </a:solidFill>
                </a:rPr>
                <a:t>1</a:t>
              </a:r>
            </a:p>
          </p:txBody>
        </p:sp>
      </p:grpSp>
      <p:grpSp>
        <p:nvGrpSpPr>
          <p:cNvPr id="169" name="קבוצה 77">
            <a:extLst>
              <a:ext uri="{FF2B5EF4-FFF2-40B4-BE49-F238E27FC236}">
                <a16:creationId xmlns:a16="http://schemas.microsoft.com/office/drawing/2014/main" id="{58BF06E1-9C4B-4E3D-9F42-E1DAC056FB1B}"/>
              </a:ext>
            </a:extLst>
          </p:cNvPr>
          <p:cNvGrpSpPr/>
          <p:nvPr/>
        </p:nvGrpSpPr>
        <p:grpSpPr>
          <a:xfrm>
            <a:off x="983345" y="3642035"/>
            <a:ext cx="2514314" cy="307777"/>
            <a:chOff x="143508" y="3193231"/>
            <a:chExt cx="2514314" cy="307777"/>
          </a:xfrm>
        </p:grpSpPr>
        <p:cxnSp>
          <p:nvCxnSpPr>
            <p:cNvPr id="170" name="מחבר ישר 78">
              <a:extLst>
                <a:ext uri="{FF2B5EF4-FFF2-40B4-BE49-F238E27FC236}">
                  <a16:creationId xmlns:a16="http://schemas.microsoft.com/office/drawing/2014/main" id="{18134B41-E23F-42EE-8FA4-A22B69932F2C}"/>
                </a:ext>
              </a:extLst>
            </p:cNvPr>
            <p:cNvCxnSpPr/>
            <p:nvPr/>
          </p:nvCxnSpPr>
          <p:spPr>
            <a:xfrm>
              <a:off x="143508" y="3453560"/>
              <a:ext cx="2376264" cy="0"/>
            </a:xfrm>
            <a:prstGeom prst="line">
              <a:avLst/>
            </a:prstGeom>
            <a:ln>
              <a:solidFill>
                <a:srgbClr val="DCF25B">
                  <a:alpha val="30196"/>
                </a:srgbClr>
              </a:solidFill>
            </a:ln>
          </p:spPr>
          <p:style>
            <a:lnRef idx="3">
              <a:schemeClr val="accent2"/>
            </a:lnRef>
            <a:fillRef idx="0">
              <a:schemeClr val="accent2"/>
            </a:fillRef>
            <a:effectRef idx="2">
              <a:schemeClr val="accent2"/>
            </a:effectRef>
            <a:fontRef idx="minor">
              <a:schemeClr val="tx1"/>
            </a:fontRef>
          </p:style>
        </p:cxnSp>
        <p:sp>
          <p:nvSpPr>
            <p:cNvPr id="171" name="TextBox 170">
              <a:extLst>
                <a:ext uri="{FF2B5EF4-FFF2-40B4-BE49-F238E27FC236}">
                  <a16:creationId xmlns:a16="http://schemas.microsoft.com/office/drawing/2014/main" id="{8879DA76-0DF9-43E1-913E-FE429B7F8071}"/>
                </a:ext>
              </a:extLst>
            </p:cNvPr>
            <p:cNvSpPr txBox="1"/>
            <p:nvPr/>
          </p:nvSpPr>
          <p:spPr>
            <a:xfrm>
              <a:off x="1957946" y="3193231"/>
              <a:ext cx="699876" cy="307777"/>
            </a:xfrm>
            <a:prstGeom prst="rect">
              <a:avLst/>
            </a:prstGeom>
            <a:noFill/>
          </p:spPr>
          <p:txBody>
            <a:bodyPr wrap="square" rtlCol="1">
              <a:spAutoFit/>
            </a:bodyPr>
            <a:lstStyle/>
            <a:p>
              <a:pPr algn="r" rtl="1"/>
              <a:r>
                <a:rPr lang="he-IL" dirty="0">
                  <a:solidFill>
                    <a:srgbClr val="FF0000"/>
                  </a:solidFill>
                </a:rPr>
                <a:t>2</a:t>
              </a:r>
            </a:p>
          </p:txBody>
        </p:sp>
      </p:grpSp>
      <p:grpSp>
        <p:nvGrpSpPr>
          <p:cNvPr id="172" name="קבוצה 80">
            <a:extLst>
              <a:ext uri="{FF2B5EF4-FFF2-40B4-BE49-F238E27FC236}">
                <a16:creationId xmlns:a16="http://schemas.microsoft.com/office/drawing/2014/main" id="{FECAD5B1-D430-434F-BA7D-914812C56282}"/>
              </a:ext>
            </a:extLst>
          </p:cNvPr>
          <p:cNvGrpSpPr/>
          <p:nvPr/>
        </p:nvGrpSpPr>
        <p:grpSpPr>
          <a:xfrm>
            <a:off x="977379" y="4054338"/>
            <a:ext cx="2514314" cy="307777"/>
            <a:chOff x="143508" y="3193231"/>
            <a:chExt cx="2514314" cy="307777"/>
          </a:xfrm>
        </p:grpSpPr>
        <p:cxnSp>
          <p:nvCxnSpPr>
            <p:cNvPr id="173" name="מחבר ישר 81">
              <a:extLst>
                <a:ext uri="{FF2B5EF4-FFF2-40B4-BE49-F238E27FC236}">
                  <a16:creationId xmlns:a16="http://schemas.microsoft.com/office/drawing/2014/main" id="{20B050A4-EF5E-4A35-931C-FA5A9EB9EAAD}"/>
                </a:ext>
              </a:extLst>
            </p:cNvPr>
            <p:cNvCxnSpPr/>
            <p:nvPr/>
          </p:nvCxnSpPr>
          <p:spPr>
            <a:xfrm>
              <a:off x="143508" y="3483858"/>
              <a:ext cx="2376264" cy="0"/>
            </a:xfrm>
            <a:prstGeom prst="line">
              <a:avLst/>
            </a:prstGeom>
            <a:ln>
              <a:solidFill>
                <a:srgbClr val="DCF25B">
                  <a:alpha val="30196"/>
                </a:srgbClr>
              </a:solidFill>
            </a:ln>
          </p:spPr>
          <p:style>
            <a:lnRef idx="3">
              <a:schemeClr val="accent2"/>
            </a:lnRef>
            <a:fillRef idx="0">
              <a:schemeClr val="accent2"/>
            </a:fillRef>
            <a:effectRef idx="2">
              <a:schemeClr val="accent2"/>
            </a:effectRef>
            <a:fontRef idx="minor">
              <a:schemeClr val="tx1"/>
            </a:fontRef>
          </p:style>
        </p:cxnSp>
        <p:sp>
          <p:nvSpPr>
            <p:cNvPr id="174" name="TextBox 173">
              <a:extLst>
                <a:ext uri="{FF2B5EF4-FFF2-40B4-BE49-F238E27FC236}">
                  <a16:creationId xmlns:a16="http://schemas.microsoft.com/office/drawing/2014/main" id="{874AFB2B-8B4E-4E55-B22E-AA9F7BFE3284}"/>
                </a:ext>
              </a:extLst>
            </p:cNvPr>
            <p:cNvSpPr txBox="1"/>
            <p:nvPr/>
          </p:nvSpPr>
          <p:spPr>
            <a:xfrm>
              <a:off x="1957946" y="3193231"/>
              <a:ext cx="699876" cy="307777"/>
            </a:xfrm>
            <a:prstGeom prst="rect">
              <a:avLst/>
            </a:prstGeom>
            <a:noFill/>
          </p:spPr>
          <p:txBody>
            <a:bodyPr wrap="square" rtlCol="1">
              <a:spAutoFit/>
            </a:bodyPr>
            <a:lstStyle/>
            <a:p>
              <a:pPr algn="r" rtl="1"/>
              <a:r>
                <a:rPr lang="he-IL" dirty="0">
                  <a:solidFill>
                    <a:srgbClr val="FF0000"/>
                  </a:solidFill>
                </a:rPr>
                <a:t>3</a:t>
              </a:r>
            </a:p>
          </p:txBody>
        </p:sp>
      </p:grpSp>
    </p:spTree>
    <p:extLst>
      <p:ext uri="{BB962C8B-B14F-4D97-AF65-F5344CB8AC3E}">
        <p14:creationId xmlns:p14="http://schemas.microsoft.com/office/powerpoint/2010/main" val="68788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500"/>
                                        <p:tgtEl>
                                          <p:spTgt spid="10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500"/>
                                        <p:tgtEl>
                                          <p:spTgt spid="10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1">
                                            <p:txEl>
                                              <p:pRg st="3" end="3"/>
                                            </p:txEl>
                                          </p:spTgt>
                                        </p:tgtEl>
                                        <p:attrNameLst>
                                          <p:attrName>style.visibility</p:attrName>
                                        </p:attrNameLst>
                                      </p:cBhvr>
                                      <p:to>
                                        <p:strVal val="visible"/>
                                      </p:to>
                                    </p:set>
                                    <p:animEffect transition="in" filter="fade">
                                      <p:cBhvr>
                                        <p:cTn id="20" dur="500"/>
                                        <p:tgtEl>
                                          <p:spTgt spid="101">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1">
                                            <p:txEl>
                                              <p:pRg st="5" end="5"/>
                                            </p:txEl>
                                          </p:spTgt>
                                        </p:tgtEl>
                                        <p:attrNameLst>
                                          <p:attrName>style.visibility</p:attrName>
                                        </p:attrNameLst>
                                      </p:cBhvr>
                                      <p:to>
                                        <p:strVal val="visible"/>
                                      </p:to>
                                    </p:set>
                                    <p:animEffect transition="in" filter="fade">
                                      <p:cBhvr>
                                        <p:cTn id="26" dur="500"/>
                                        <p:tgtEl>
                                          <p:spTgt spid="101">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xEl>
                                              <p:pRg st="6" end="6"/>
                                            </p:txEl>
                                          </p:spTgt>
                                        </p:tgtEl>
                                        <p:attrNameLst>
                                          <p:attrName>style.visibility</p:attrName>
                                        </p:attrNameLst>
                                      </p:cBhvr>
                                      <p:to>
                                        <p:strVal val="visible"/>
                                      </p:to>
                                    </p:set>
                                    <p:animEffect transition="in" filter="fade">
                                      <p:cBhvr>
                                        <p:cTn id="29" dur="500"/>
                                        <p:tgtEl>
                                          <p:spTgt spid="101">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1">
                                            <p:txEl>
                                              <p:pRg st="7" end="7"/>
                                            </p:txEl>
                                          </p:spTgt>
                                        </p:tgtEl>
                                        <p:attrNameLst>
                                          <p:attrName>style.visibility</p:attrName>
                                        </p:attrNameLst>
                                      </p:cBhvr>
                                      <p:to>
                                        <p:strVal val="visible"/>
                                      </p:to>
                                    </p:set>
                                    <p:animEffect transition="in" filter="fade">
                                      <p:cBhvr>
                                        <p:cTn id="32" dur="500"/>
                                        <p:tgtEl>
                                          <p:spTgt spid="10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1">
                                            <p:txEl>
                                              <p:pRg st="8" end="8"/>
                                            </p:txEl>
                                          </p:spTgt>
                                        </p:tgtEl>
                                        <p:attrNameLst>
                                          <p:attrName>style.visibility</p:attrName>
                                        </p:attrNameLst>
                                      </p:cBhvr>
                                      <p:to>
                                        <p:strVal val="visible"/>
                                      </p:to>
                                    </p:set>
                                    <p:animEffect transition="in" filter="fade">
                                      <p:cBhvr>
                                        <p:cTn id="37" dur="500"/>
                                        <p:tgtEl>
                                          <p:spTgt spid="101">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1">
                                            <p:txEl>
                                              <p:pRg st="9" end="9"/>
                                            </p:txEl>
                                          </p:spTgt>
                                        </p:tgtEl>
                                        <p:attrNameLst>
                                          <p:attrName>style.visibility</p:attrName>
                                        </p:attrNameLst>
                                      </p:cBhvr>
                                      <p:to>
                                        <p:strVal val="visible"/>
                                      </p:to>
                                    </p:set>
                                    <p:animEffect transition="in" filter="fade">
                                      <p:cBhvr>
                                        <p:cTn id="40" dur="500"/>
                                        <p:tgtEl>
                                          <p:spTgt spid="101">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
                                            <p:txEl>
                                              <p:pRg st="10" end="10"/>
                                            </p:txEl>
                                          </p:spTgt>
                                        </p:tgtEl>
                                        <p:attrNameLst>
                                          <p:attrName>style.visibility</p:attrName>
                                        </p:attrNameLst>
                                      </p:cBhvr>
                                      <p:to>
                                        <p:strVal val="visible"/>
                                      </p:to>
                                    </p:set>
                                    <p:animEffect transition="in" filter="fade">
                                      <p:cBhvr>
                                        <p:cTn id="43" dur="500"/>
                                        <p:tgtEl>
                                          <p:spTgt spid="101">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1">
                                            <p:txEl>
                                              <p:pRg st="12" end="12"/>
                                            </p:txEl>
                                          </p:spTgt>
                                        </p:tgtEl>
                                        <p:attrNameLst>
                                          <p:attrName>style.visibility</p:attrName>
                                        </p:attrNameLst>
                                      </p:cBhvr>
                                      <p:to>
                                        <p:strVal val="visible"/>
                                      </p:to>
                                    </p:set>
                                    <p:animEffect transition="in" filter="fade">
                                      <p:cBhvr>
                                        <p:cTn id="48" dur="500"/>
                                        <p:tgtEl>
                                          <p:spTgt spid="10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עצים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9</a:t>
            </a:r>
          </a:p>
        </p:txBody>
      </p:sp>
      <p:sp>
        <p:nvSpPr>
          <p:cNvPr id="249" name="Google Shape;249;p20"/>
          <p:cNvSpPr txBox="1">
            <a:spLocks noGrp="1"/>
          </p:cNvSpPr>
          <p:nvPr>
            <p:ph type="subTitle" idx="4294967295"/>
          </p:nvPr>
        </p:nvSpPr>
        <p:spPr>
          <a:xfrm>
            <a:off x="5820307" y="4283075"/>
            <a:ext cx="984250" cy="514608"/>
          </a:xfrm>
          <a:prstGeom prst="rect">
            <a:avLst/>
          </a:prstGeom>
          <a:noFill/>
          <a:ln>
            <a:noFill/>
          </a:ln>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עצים בינאריים</a:t>
            </a:r>
          </a:p>
        </p:txBody>
      </p:sp>
      <p:sp>
        <p:nvSpPr>
          <p:cNvPr id="250" name="Google Shape;250;p20"/>
          <p:cNvSpPr txBox="1">
            <a:spLocks noGrp="1"/>
          </p:cNvSpPr>
          <p:nvPr>
            <p:ph type="subTitle" idx="4294967295"/>
          </p:nvPr>
        </p:nvSpPr>
        <p:spPr>
          <a:xfrm>
            <a:off x="4055169"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חיפוש בינארי</a:t>
            </a:r>
            <a:endParaRPr sz="1400" dirty="0">
              <a:solidFill>
                <a:schemeClr val="accent1"/>
              </a:solidFill>
            </a:endParaRPr>
          </a:p>
        </p:txBody>
      </p:sp>
      <p:sp>
        <p:nvSpPr>
          <p:cNvPr id="251" name="Google Shape;251;p20"/>
          <p:cNvSpPr txBox="1">
            <a:spLocks noGrp="1"/>
          </p:cNvSpPr>
          <p:nvPr>
            <p:ph type="subTitle" idx="4294967295"/>
          </p:nvPr>
        </p:nvSpPr>
        <p:spPr>
          <a:xfrm>
            <a:off x="233944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a:t>
            </a:r>
            <a:r>
              <a:rPr lang="en-US" sz="1400" dirty="0">
                <a:solidFill>
                  <a:schemeClr val="accent1"/>
                </a:solidFill>
              </a:rPr>
              <a:t>AVL</a:t>
            </a:r>
            <a:endParaRPr sz="1400" dirty="0">
              <a:solidFill>
                <a:schemeClr val="accent1"/>
              </a:solidFill>
            </a:endParaRPr>
          </a:p>
        </p:txBody>
      </p:sp>
      <p:cxnSp>
        <p:nvCxnSpPr>
          <p:cNvPr id="243" name="Google Shape;243;p20"/>
          <p:cNvCxnSpPr>
            <a:cxnSpLocks/>
            <a:endCxn id="244" idx="6"/>
          </p:cNvCxnSpPr>
          <p:nvPr/>
        </p:nvCxnSpPr>
        <p:spPr>
          <a:xfrm flipH="1">
            <a:off x="6329423" y="4102153"/>
            <a:ext cx="2794194"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25742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4537200"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81697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pic>
        <p:nvPicPr>
          <p:cNvPr id="1026" name="Picture 2">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srcRect t="1528" b="1528"/>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08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 בינאריים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2041102" y="1422633"/>
            <a:ext cx="6699083" cy="2431435"/>
          </a:xfrm>
          <a:prstGeom prst="rect">
            <a:avLst/>
          </a:prstGeom>
        </p:spPr>
        <p:txBody>
          <a:bodyPr wrap="square">
            <a:spAutoFit/>
          </a:bodyPr>
          <a:lstStyle/>
          <a:p>
            <a:pPr marL="571500" indent="-571500" algn="r" rtl="1">
              <a:buFont typeface="Arial" panose="020B0604020202020204" pitchFamily="34" charset="0"/>
              <a:buChar char="•"/>
            </a:pPr>
            <a:r>
              <a:rPr lang="he-IL" sz="2000" b="1" dirty="0">
                <a:solidFill>
                  <a:schemeClr val="accent1"/>
                </a:solidFill>
              </a:rPr>
              <a:t>עץ</a:t>
            </a:r>
            <a:r>
              <a:rPr lang="he-IL" sz="2000" dirty="0"/>
              <a:t> אשר מספר הבנים של כל צומת בו </a:t>
            </a:r>
            <a:r>
              <a:rPr lang="he-IL" sz="2000" b="1" dirty="0">
                <a:solidFill>
                  <a:schemeClr val="bg2"/>
                </a:solidFill>
              </a:rPr>
              <a:t>אינו עולה על 2</a:t>
            </a:r>
          </a:p>
          <a:p>
            <a:pPr marL="800100" lvl="1" indent="-342900" algn="r" rtl="1">
              <a:buFont typeface="Arial" panose="020B0604020202020204" pitchFamily="34" charset="0"/>
              <a:buChar char="•"/>
            </a:pPr>
            <a:r>
              <a:rPr lang="he-IL" sz="1600" dirty="0"/>
              <a:t>צומת אחד נקרא "הבן השמאלי"</a:t>
            </a:r>
          </a:p>
          <a:p>
            <a:pPr marL="800100" lvl="1" indent="-342900" algn="r" rtl="1">
              <a:buFont typeface="Arial" panose="020B0604020202020204" pitchFamily="34" charset="0"/>
              <a:buChar char="•"/>
            </a:pPr>
            <a:r>
              <a:rPr lang="he-IL" sz="1600" dirty="0"/>
              <a:t>צומת שני נקרא "הבן הימני"</a:t>
            </a:r>
            <a:br>
              <a:rPr lang="en-US" sz="1600" dirty="0"/>
            </a:br>
            <a:endParaRPr lang="he-IL" sz="1600" dirty="0"/>
          </a:p>
          <a:p>
            <a:pPr marL="342900" indent="-342900" algn="r" rtl="1">
              <a:buFont typeface="Arial" panose="020B0604020202020204" pitchFamily="34" charset="0"/>
              <a:buChar char="•"/>
            </a:pPr>
            <a:r>
              <a:rPr lang="he-IL" sz="2000" dirty="0"/>
              <a:t>כלומר, צומת בעץ בינארי יכול להיות:</a:t>
            </a:r>
          </a:p>
          <a:p>
            <a:pPr marL="800100" lvl="1" indent="-342900" algn="r" rtl="1">
              <a:buFont typeface="Arial" panose="020B0604020202020204" pitchFamily="34" charset="0"/>
              <a:buChar char="•"/>
            </a:pPr>
            <a:r>
              <a:rPr lang="he-IL" sz="1600" dirty="0"/>
              <a:t>עם בן שמאלי ובן ימני</a:t>
            </a:r>
          </a:p>
          <a:p>
            <a:pPr marL="800100" lvl="1" indent="-342900" algn="r" rtl="1">
              <a:buFont typeface="Arial" panose="020B0604020202020204" pitchFamily="34" charset="0"/>
              <a:buChar char="•"/>
            </a:pPr>
            <a:r>
              <a:rPr lang="he-IL" sz="1600" dirty="0"/>
              <a:t>עם בן שמאלי בלבד</a:t>
            </a:r>
          </a:p>
          <a:p>
            <a:pPr marL="800100" lvl="1" indent="-342900" algn="r" rtl="1">
              <a:buFont typeface="Arial" panose="020B0604020202020204" pitchFamily="34" charset="0"/>
              <a:buChar char="•"/>
            </a:pPr>
            <a:r>
              <a:rPr lang="he-IL" sz="1600" dirty="0"/>
              <a:t>עם בן ימני בלבד</a:t>
            </a:r>
          </a:p>
          <a:p>
            <a:pPr marL="800100" lvl="1" indent="-342900" algn="r" rtl="1">
              <a:buFont typeface="Arial" panose="020B0604020202020204" pitchFamily="34" charset="0"/>
              <a:buChar char="•"/>
            </a:pPr>
            <a:r>
              <a:rPr lang="he-IL" sz="1600" dirty="0"/>
              <a:t>בלי בנים (זוכרים מה השם של צומת כזה?)</a:t>
            </a:r>
          </a:p>
        </p:txBody>
      </p:sp>
      <p:pic>
        <p:nvPicPr>
          <p:cNvPr id="70" name="Picture 2" descr="עץ חיפוש בינארי">
            <a:extLst>
              <a:ext uri="{FF2B5EF4-FFF2-40B4-BE49-F238E27FC236}">
                <a16:creationId xmlns:a16="http://schemas.microsoft.com/office/drawing/2014/main" id="{D14193C7-C860-43A2-8004-F99435CC1B2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00" y="2431619"/>
            <a:ext cx="289479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7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5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500"/>
                                        <p:tgtEl>
                                          <p:spTgt spid="10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
                                            <p:txEl>
                                              <p:pRg st="3" end="3"/>
                                            </p:txEl>
                                          </p:spTgt>
                                        </p:tgtEl>
                                        <p:attrNameLst>
                                          <p:attrName>style.visibility</p:attrName>
                                        </p:attrNameLst>
                                      </p:cBhvr>
                                      <p:to>
                                        <p:strVal val="visible"/>
                                      </p:to>
                                    </p:set>
                                    <p:animEffect transition="in" filter="fade">
                                      <p:cBhvr>
                                        <p:cTn id="18" dur="500"/>
                                        <p:tgtEl>
                                          <p:spTgt spid="10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1">
                                            <p:txEl>
                                              <p:pRg st="4" end="4"/>
                                            </p:txEl>
                                          </p:spTgt>
                                        </p:tgtEl>
                                        <p:attrNameLst>
                                          <p:attrName>style.visibility</p:attrName>
                                        </p:attrNameLst>
                                      </p:cBhvr>
                                      <p:to>
                                        <p:strVal val="visible"/>
                                      </p:to>
                                    </p:set>
                                    <p:animEffect transition="in" filter="fade">
                                      <p:cBhvr>
                                        <p:cTn id="21" dur="500"/>
                                        <p:tgtEl>
                                          <p:spTgt spid="10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
                                            <p:txEl>
                                              <p:pRg st="5" end="5"/>
                                            </p:txEl>
                                          </p:spTgt>
                                        </p:tgtEl>
                                        <p:attrNameLst>
                                          <p:attrName>style.visibility</p:attrName>
                                        </p:attrNameLst>
                                      </p:cBhvr>
                                      <p:to>
                                        <p:strVal val="visible"/>
                                      </p:to>
                                    </p:set>
                                    <p:animEffect transition="in" filter="fade">
                                      <p:cBhvr>
                                        <p:cTn id="24" dur="500"/>
                                        <p:tgtEl>
                                          <p:spTgt spid="10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1">
                                            <p:txEl>
                                              <p:pRg st="6" end="6"/>
                                            </p:txEl>
                                          </p:spTgt>
                                        </p:tgtEl>
                                        <p:attrNameLst>
                                          <p:attrName>style.visibility</p:attrName>
                                        </p:attrNameLst>
                                      </p:cBhvr>
                                      <p:to>
                                        <p:strVal val="visible"/>
                                      </p:to>
                                    </p:set>
                                    <p:animEffect transition="in" filter="fade">
                                      <p:cBhvr>
                                        <p:cTn id="27" dur="500"/>
                                        <p:tgtEl>
                                          <p:spTgt spid="101">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xEl>
                                              <p:pRg st="7" end="7"/>
                                            </p:txEl>
                                          </p:spTgt>
                                        </p:tgtEl>
                                        <p:attrNameLst>
                                          <p:attrName>style.visibility</p:attrName>
                                        </p:attrNameLst>
                                      </p:cBhvr>
                                      <p:to>
                                        <p:strVal val="visible"/>
                                      </p:to>
                                    </p:set>
                                    <p:animEffect transition="in" filter="fade">
                                      <p:cBhvr>
                                        <p:cTn id="30" dur="500"/>
                                        <p:tgtEl>
                                          <p:spTgt spid="1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 בינאריים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2041102" y="1422633"/>
            <a:ext cx="6699083" cy="2862322"/>
          </a:xfrm>
          <a:prstGeom prst="rect">
            <a:avLst/>
          </a:prstGeom>
        </p:spPr>
        <p:txBody>
          <a:bodyPr wrap="square">
            <a:spAutoFit/>
          </a:bodyPr>
          <a:lstStyle/>
          <a:p>
            <a:pPr marL="457200" indent="-457200" algn="r" rtl="1">
              <a:buFont typeface="Arial" panose="020B0604020202020204" pitchFamily="34" charset="0"/>
              <a:buChar char="•"/>
            </a:pPr>
            <a:r>
              <a:rPr lang="he-IL" sz="2000" dirty="0">
                <a:cs typeface="+mn-cs"/>
              </a:rPr>
              <a:t>כל צומת בעץ בינארי יודע רק מי הבנים הישירים שלו</a:t>
            </a:r>
          </a:p>
          <a:p>
            <a:pPr marL="800100" lvl="1" indent="-342900" algn="r" rtl="1">
              <a:buFont typeface="Arial" panose="020B0604020202020204" pitchFamily="34" charset="0"/>
              <a:buChar char="•"/>
            </a:pPr>
            <a:r>
              <a:rPr lang="he-IL" sz="1600" dirty="0">
                <a:cs typeface="+mn-cs"/>
              </a:rPr>
              <a:t>במידה ויש כאלו</a:t>
            </a:r>
          </a:p>
          <a:p>
            <a:pPr marL="800100" lvl="1" indent="-342900" algn="r" rtl="1">
              <a:buFont typeface="Arial" panose="020B0604020202020204" pitchFamily="34" charset="0"/>
              <a:buChar char="•"/>
            </a:pPr>
            <a:r>
              <a:rPr lang="he-IL" sz="1600" dirty="0">
                <a:cs typeface="+mn-cs"/>
              </a:rPr>
              <a:t>כמו שחוליה ברשימה מקושרת יודעת רק מי </a:t>
            </a:r>
            <a:r>
              <a:rPr lang="he-IL" sz="1600" dirty="0" err="1">
                <a:cs typeface="+mn-cs"/>
              </a:rPr>
              <a:t>החוליה</a:t>
            </a:r>
            <a:r>
              <a:rPr lang="he-IL" sz="1600" dirty="0">
                <a:cs typeface="+mn-cs"/>
              </a:rPr>
              <a:t> הבאה אחריה</a:t>
            </a:r>
            <a:br>
              <a:rPr lang="he-IL" sz="1600" dirty="0">
                <a:cs typeface="+mn-cs"/>
              </a:rPr>
            </a:br>
            <a:endParaRPr lang="he-IL" sz="1600" dirty="0">
              <a:cs typeface="+mn-cs"/>
            </a:endParaRPr>
          </a:p>
          <a:p>
            <a:pPr marL="457200" indent="-457200" algn="r" rtl="1">
              <a:buFont typeface="Arial" panose="020B0604020202020204" pitchFamily="34" charset="0"/>
              <a:buChar char="•"/>
            </a:pPr>
            <a:r>
              <a:rPr lang="he-IL" sz="2000" dirty="0">
                <a:cs typeface="+mn-cs"/>
              </a:rPr>
              <a:t>כל </a:t>
            </a:r>
            <a:r>
              <a:rPr lang="he-IL" sz="2000" b="1" dirty="0">
                <a:solidFill>
                  <a:schemeClr val="bg2"/>
                </a:solidFill>
                <a:cs typeface="+mn-cs"/>
              </a:rPr>
              <a:t>צומת</a:t>
            </a:r>
            <a:r>
              <a:rPr lang="he-IL" sz="2000" dirty="0">
                <a:cs typeface="+mn-cs"/>
              </a:rPr>
              <a:t> בעץ בינארי הוא </a:t>
            </a:r>
            <a:r>
              <a:rPr lang="he-IL" sz="2000" b="1" dirty="0">
                <a:solidFill>
                  <a:schemeClr val="accent2">
                    <a:lumMod val="75000"/>
                  </a:schemeClr>
                </a:solidFill>
                <a:cs typeface="+mn-cs"/>
              </a:rPr>
              <a:t>שורש</a:t>
            </a:r>
            <a:r>
              <a:rPr lang="he-IL" sz="2000" dirty="0">
                <a:cs typeface="+mn-cs"/>
              </a:rPr>
              <a:t> של עץ בינארי הנמצא תחתיו</a:t>
            </a:r>
            <a:br>
              <a:rPr lang="he-IL" sz="2000" dirty="0">
                <a:cs typeface="+mn-cs"/>
              </a:rPr>
            </a:br>
            <a:endParaRPr lang="he-IL" sz="2000" dirty="0">
              <a:cs typeface="+mn-cs"/>
            </a:endParaRPr>
          </a:p>
          <a:p>
            <a:pPr marL="457200" indent="-457200" algn="r" rtl="1">
              <a:buFont typeface="Arial" panose="020B0604020202020204" pitchFamily="34" charset="0"/>
              <a:buChar char="•"/>
            </a:pPr>
            <a:r>
              <a:rPr lang="he-IL" sz="2000" b="1" dirty="0">
                <a:solidFill>
                  <a:schemeClr val="accent1"/>
                </a:solidFill>
                <a:cs typeface="+mn-cs"/>
              </a:rPr>
              <a:t>תת-עץ</a:t>
            </a:r>
            <a:r>
              <a:rPr lang="he-IL" sz="2000" dirty="0">
                <a:cs typeface="+mn-cs"/>
              </a:rPr>
              <a:t> - עץ שהוא חלק מעץ אחר</a:t>
            </a:r>
          </a:p>
          <a:p>
            <a:pPr marL="800100" lvl="1" indent="-342900" algn="r" rtl="1">
              <a:buFont typeface="Arial" panose="020B0604020202020204" pitchFamily="34" charset="0"/>
              <a:buChar char="•"/>
            </a:pPr>
            <a:r>
              <a:rPr lang="he-IL" sz="1600" dirty="0">
                <a:cs typeface="+mn-cs"/>
              </a:rPr>
              <a:t>כל עץ מורכב מתתי-עצים</a:t>
            </a:r>
            <a:endParaRPr lang="en-US" sz="1600" dirty="0">
              <a:cs typeface="+mn-cs"/>
            </a:endParaRPr>
          </a:p>
          <a:p>
            <a:pPr lvl="1" algn="r" rtl="1"/>
            <a:endParaRPr lang="he-IL" sz="1600" dirty="0">
              <a:cs typeface="+mn-cs"/>
            </a:endParaRPr>
          </a:p>
          <a:p>
            <a:pPr algn="r" rtl="1"/>
            <a:r>
              <a:rPr lang="he-IL" sz="2000" dirty="0">
                <a:cs typeface="+mn-cs"/>
              </a:rPr>
              <a:t>כלומר, עץ בינארי הוא </a:t>
            </a:r>
            <a:r>
              <a:rPr lang="he-IL" sz="2000" b="1" dirty="0">
                <a:solidFill>
                  <a:schemeClr val="accent3"/>
                </a:solidFill>
                <a:cs typeface="+mn-cs"/>
              </a:rPr>
              <a:t>מבנה רקורסיבי</a:t>
            </a:r>
            <a:r>
              <a:rPr lang="he-IL" sz="2000" dirty="0">
                <a:cs typeface="+mn-cs"/>
              </a:rPr>
              <a:t>!</a:t>
            </a:r>
          </a:p>
        </p:txBody>
      </p:sp>
      <p:pic>
        <p:nvPicPr>
          <p:cNvPr id="70" name="Picture 2" descr="עץ חיפוש בינארי">
            <a:extLst>
              <a:ext uri="{FF2B5EF4-FFF2-40B4-BE49-F238E27FC236}">
                <a16:creationId xmlns:a16="http://schemas.microsoft.com/office/drawing/2014/main" id="{D14193C7-C860-43A2-8004-F99435CC1B2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93705" y="2571750"/>
            <a:ext cx="2894793" cy="230425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31;p19">
            <a:extLst>
              <a:ext uri="{FF2B5EF4-FFF2-40B4-BE49-F238E27FC236}">
                <a16:creationId xmlns:a16="http://schemas.microsoft.com/office/drawing/2014/main" id="{1BFCB7D3-4E43-4736-B703-8866365EE487}"/>
              </a:ext>
            </a:extLst>
          </p:cNvPr>
          <p:cNvSpPr/>
          <p:nvPr/>
        </p:nvSpPr>
        <p:spPr>
          <a:xfrm>
            <a:off x="8290185" y="10200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15" name="Google Shape;232;p19">
            <a:extLst>
              <a:ext uri="{FF2B5EF4-FFF2-40B4-BE49-F238E27FC236}">
                <a16:creationId xmlns:a16="http://schemas.microsoft.com/office/drawing/2014/main" id="{01391CB8-FB20-4564-98A7-10CAD0877349}"/>
              </a:ext>
            </a:extLst>
          </p:cNvPr>
          <p:cNvSpPr txBox="1">
            <a:spLocks/>
          </p:cNvSpPr>
          <p:nvPr/>
        </p:nvSpPr>
        <p:spPr>
          <a:xfrm>
            <a:off x="8382689" y="646116"/>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16" name="גרפיקה 342">
            <a:extLst>
              <a:ext uri="{FF2B5EF4-FFF2-40B4-BE49-F238E27FC236}">
                <a16:creationId xmlns:a16="http://schemas.microsoft.com/office/drawing/2014/main" id="{44443EC6-A44E-4133-A5BC-30F075338A20}"/>
              </a:ext>
            </a:extLst>
          </p:cNvPr>
          <p:cNvGrpSpPr/>
          <p:nvPr/>
        </p:nvGrpSpPr>
        <p:grpSpPr>
          <a:xfrm>
            <a:off x="8395609" y="91036"/>
            <a:ext cx="687649" cy="639170"/>
            <a:chOff x="1671636" y="2187978"/>
            <a:chExt cx="687649" cy="639170"/>
          </a:xfrm>
        </p:grpSpPr>
        <p:sp>
          <p:nvSpPr>
            <p:cNvPr id="17" name="גרפיקה 342">
              <a:extLst>
                <a:ext uri="{FF2B5EF4-FFF2-40B4-BE49-F238E27FC236}">
                  <a16:creationId xmlns:a16="http://schemas.microsoft.com/office/drawing/2014/main" id="{9EA46A42-9D85-46E3-90C3-FBB250D0D065}"/>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18" name="גרפיקה 342">
              <a:extLst>
                <a:ext uri="{FF2B5EF4-FFF2-40B4-BE49-F238E27FC236}">
                  <a16:creationId xmlns:a16="http://schemas.microsoft.com/office/drawing/2014/main" id="{B982860C-A800-4289-9936-D741A51AB607}"/>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19" name="גרפיקה 342">
              <a:extLst>
                <a:ext uri="{FF2B5EF4-FFF2-40B4-BE49-F238E27FC236}">
                  <a16:creationId xmlns:a16="http://schemas.microsoft.com/office/drawing/2014/main" id="{3699693D-B8E9-4BCE-B6C6-C8738A20E942}"/>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0" name="גרפיקה 342">
              <a:extLst>
                <a:ext uri="{FF2B5EF4-FFF2-40B4-BE49-F238E27FC236}">
                  <a16:creationId xmlns:a16="http://schemas.microsoft.com/office/drawing/2014/main" id="{5A620CAE-7D85-4BF7-9BBF-061577EBC452}"/>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21" name="גרפיקה 342">
              <a:extLst>
                <a:ext uri="{FF2B5EF4-FFF2-40B4-BE49-F238E27FC236}">
                  <a16:creationId xmlns:a16="http://schemas.microsoft.com/office/drawing/2014/main" id="{66725FC8-FE2B-47DC-8E1D-7EE700069F2E}"/>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22" name="גרפיקה 342">
              <a:extLst>
                <a:ext uri="{FF2B5EF4-FFF2-40B4-BE49-F238E27FC236}">
                  <a16:creationId xmlns:a16="http://schemas.microsoft.com/office/drawing/2014/main" id="{418B2EC7-3425-4D78-A8FE-D5C3AAD9FFE6}"/>
                </a:ext>
              </a:extLst>
            </p:cNvPr>
            <p:cNvGrpSpPr/>
            <p:nvPr/>
          </p:nvGrpSpPr>
          <p:grpSpPr>
            <a:xfrm>
              <a:off x="1765741" y="2205978"/>
              <a:ext cx="551589" cy="570521"/>
              <a:chOff x="1765741" y="2205978"/>
              <a:chExt cx="551589" cy="570521"/>
            </a:xfrm>
          </p:grpSpPr>
          <p:sp>
            <p:nvSpPr>
              <p:cNvPr id="23" name="גרפיקה 342">
                <a:extLst>
                  <a:ext uri="{FF2B5EF4-FFF2-40B4-BE49-F238E27FC236}">
                    <a16:creationId xmlns:a16="http://schemas.microsoft.com/office/drawing/2014/main" id="{0DC0488E-E136-46B4-9609-74FBBADD9DBE}"/>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24" name="גרפיקה 342">
                <a:extLst>
                  <a:ext uri="{FF2B5EF4-FFF2-40B4-BE49-F238E27FC236}">
                    <a16:creationId xmlns:a16="http://schemas.microsoft.com/office/drawing/2014/main" id="{454BDA80-69DC-4D61-B1E8-9577716507E3}"/>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46964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5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500"/>
                                        <p:tgtEl>
                                          <p:spTgt spid="10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
                                            <p:txEl>
                                              <p:pRg st="3" end="3"/>
                                            </p:txEl>
                                          </p:spTgt>
                                        </p:tgtEl>
                                        <p:attrNameLst>
                                          <p:attrName>style.visibility</p:attrName>
                                        </p:attrNameLst>
                                      </p:cBhvr>
                                      <p:to>
                                        <p:strVal val="visible"/>
                                      </p:to>
                                    </p:set>
                                    <p:animEffect transition="in" filter="fade">
                                      <p:cBhvr>
                                        <p:cTn id="18" dur="500"/>
                                        <p:tgtEl>
                                          <p:spTgt spid="10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1">
                                            <p:txEl>
                                              <p:pRg st="5" end="5"/>
                                            </p:txEl>
                                          </p:spTgt>
                                        </p:tgtEl>
                                        <p:attrNameLst>
                                          <p:attrName>style.visibility</p:attrName>
                                        </p:attrNameLst>
                                      </p:cBhvr>
                                      <p:to>
                                        <p:strVal val="visible"/>
                                      </p:to>
                                    </p:set>
                                    <p:animEffect transition="in" filter="fade">
                                      <p:cBhvr>
                                        <p:cTn id="26" dur="500"/>
                                        <p:tgtEl>
                                          <p:spTgt spid="10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1">
                                            <p:txEl>
                                              <p:pRg st="7" end="7"/>
                                            </p:txEl>
                                          </p:spTgt>
                                        </p:tgtEl>
                                        <p:attrNameLst>
                                          <p:attrName>style.visibility</p:attrName>
                                        </p:attrNameLst>
                                      </p:cBhvr>
                                      <p:to>
                                        <p:strVal val="visible"/>
                                      </p:to>
                                    </p:set>
                                    <p:animEffect transition="in" filter="fade">
                                      <p:cBhvr>
                                        <p:cTn id="31" dur="500"/>
                                        <p:tgtEl>
                                          <p:spTgt spid="1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 בינאריים – הגדרה רקורסיבית</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2041102" y="1422633"/>
            <a:ext cx="6699083" cy="2677656"/>
          </a:xfrm>
          <a:prstGeom prst="rect">
            <a:avLst/>
          </a:prstGeom>
        </p:spPr>
        <p:txBody>
          <a:bodyPr wrap="square">
            <a:spAutoFit/>
          </a:bodyPr>
          <a:lstStyle/>
          <a:p>
            <a:pPr marL="457200" indent="-457200" algn="r" rtl="1">
              <a:buFont typeface="Arial" panose="020B0604020202020204" pitchFamily="34" charset="0"/>
              <a:buChar char="•"/>
            </a:pPr>
            <a:r>
              <a:rPr lang="he-IL" sz="2000" b="1" dirty="0">
                <a:solidFill>
                  <a:schemeClr val="bg2"/>
                </a:solidFill>
              </a:rPr>
              <a:t>תזכורת</a:t>
            </a:r>
            <a:r>
              <a:rPr lang="he-IL" sz="2000" dirty="0"/>
              <a:t>: מבנה נתונים המכיל שורש, ויכול להכיל:</a:t>
            </a:r>
          </a:p>
          <a:p>
            <a:pPr marL="800100" lvl="1" indent="-342900" algn="r" rtl="1">
              <a:buFont typeface="Arial" panose="020B0604020202020204" pitchFamily="34" charset="0"/>
              <a:buChar char="•"/>
            </a:pPr>
            <a:r>
              <a:rPr lang="he-IL" sz="1600" dirty="0"/>
              <a:t>תת עץ שמאלי ותת עץ ימני</a:t>
            </a:r>
          </a:p>
          <a:p>
            <a:pPr marL="800100" lvl="1" indent="-342900" algn="r" rtl="1">
              <a:buFont typeface="Arial" panose="020B0604020202020204" pitchFamily="34" charset="0"/>
              <a:buChar char="•"/>
            </a:pPr>
            <a:r>
              <a:rPr lang="he-IL" sz="1600" dirty="0"/>
              <a:t>תת עץ שמאלי בלבד</a:t>
            </a:r>
          </a:p>
          <a:p>
            <a:pPr marL="800100" lvl="1" indent="-342900" algn="r" rtl="1">
              <a:buFont typeface="Arial" panose="020B0604020202020204" pitchFamily="34" charset="0"/>
              <a:buChar char="•"/>
            </a:pPr>
            <a:r>
              <a:rPr lang="he-IL" sz="1600" dirty="0"/>
              <a:t>תת עץ ימני בלבד</a:t>
            </a:r>
          </a:p>
          <a:p>
            <a:pPr marL="800100" lvl="1" indent="-342900" algn="r" rtl="1">
              <a:buFont typeface="Arial" panose="020B0604020202020204" pitchFamily="34" charset="0"/>
              <a:buChar char="•"/>
            </a:pPr>
            <a:r>
              <a:rPr lang="he-IL" sz="1600" dirty="0"/>
              <a:t>כלום</a:t>
            </a:r>
          </a:p>
          <a:p>
            <a:pPr algn="r" rtl="1"/>
            <a:endParaRPr lang="he-IL" sz="1600" dirty="0"/>
          </a:p>
          <a:p>
            <a:pPr marL="457200" indent="-457200" algn="r" rtl="1">
              <a:buFont typeface="Arial" panose="020B0604020202020204" pitchFamily="34" charset="0"/>
              <a:buChar char="•"/>
            </a:pPr>
            <a:r>
              <a:rPr lang="he-IL" sz="2000" dirty="0"/>
              <a:t>כמה </a:t>
            </a:r>
            <a:r>
              <a:rPr lang="he-IL" sz="2000" b="1" dirty="0">
                <a:solidFill>
                  <a:schemeClr val="accent1"/>
                </a:solidFill>
              </a:rPr>
              <a:t>תתי-עצים</a:t>
            </a:r>
            <a:r>
              <a:rPr lang="he-IL" sz="2000" dirty="0"/>
              <a:t> בתמונה?</a:t>
            </a:r>
          </a:p>
          <a:p>
            <a:pPr marL="800100" lvl="1" indent="-342900" algn="r" rtl="1">
              <a:buFont typeface="Arial" panose="020B0604020202020204" pitchFamily="34" charset="0"/>
              <a:buChar char="•"/>
            </a:pPr>
            <a:r>
              <a:rPr lang="he-IL" sz="1600" dirty="0"/>
              <a:t>כמספר הצמתים פחות השורש</a:t>
            </a:r>
          </a:p>
          <a:p>
            <a:pPr marL="800100" lvl="1" indent="-342900" algn="r" rtl="1">
              <a:buFont typeface="Arial" panose="020B0604020202020204" pitchFamily="34" charset="0"/>
              <a:buChar char="•"/>
            </a:pPr>
            <a:r>
              <a:rPr lang="he-IL" sz="1600" dirty="0"/>
              <a:t>כל צומת הוא שורש של תת-עץ</a:t>
            </a:r>
          </a:p>
          <a:p>
            <a:pPr algn="r" rtl="1"/>
            <a:endParaRPr lang="he-IL" sz="1600" dirty="0"/>
          </a:p>
        </p:txBody>
      </p:sp>
      <p:sp>
        <p:nvSpPr>
          <p:cNvPr id="13" name="Google Shape;231;p19">
            <a:extLst>
              <a:ext uri="{FF2B5EF4-FFF2-40B4-BE49-F238E27FC236}">
                <a16:creationId xmlns:a16="http://schemas.microsoft.com/office/drawing/2014/main" id="{1BFCB7D3-4E43-4736-B703-8866365EE487}"/>
              </a:ext>
            </a:extLst>
          </p:cNvPr>
          <p:cNvSpPr/>
          <p:nvPr/>
        </p:nvSpPr>
        <p:spPr>
          <a:xfrm>
            <a:off x="8290185" y="10200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15" name="Google Shape;232;p19">
            <a:extLst>
              <a:ext uri="{FF2B5EF4-FFF2-40B4-BE49-F238E27FC236}">
                <a16:creationId xmlns:a16="http://schemas.microsoft.com/office/drawing/2014/main" id="{01391CB8-FB20-4564-98A7-10CAD0877349}"/>
              </a:ext>
            </a:extLst>
          </p:cNvPr>
          <p:cNvSpPr txBox="1">
            <a:spLocks/>
          </p:cNvSpPr>
          <p:nvPr/>
        </p:nvSpPr>
        <p:spPr>
          <a:xfrm>
            <a:off x="8382689" y="646116"/>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16" name="גרפיקה 342">
            <a:extLst>
              <a:ext uri="{FF2B5EF4-FFF2-40B4-BE49-F238E27FC236}">
                <a16:creationId xmlns:a16="http://schemas.microsoft.com/office/drawing/2014/main" id="{44443EC6-A44E-4133-A5BC-30F075338A20}"/>
              </a:ext>
            </a:extLst>
          </p:cNvPr>
          <p:cNvGrpSpPr/>
          <p:nvPr/>
        </p:nvGrpSpPr>
        <p:grpSpPr>
          <a:xfrm>
            <a:off x="8395609" y="91036"/>
            <a:ext cx="687649" cy="639170"/>
            <a:chOff x="1671636" y="2187978"/>
            <a:chExt cx="687649" cy="639170"/>
          </a:xfrm>
        </p:grpSpPr>
        <p:sp>
          <p:nvSpPr>
            <p:cNvPr id="17" name="גרפיקה 342">
              <a:extLst>
                <a:ext uri="{FF2B5EF4-FFF2-40B4-BE49-F238E27FC236}">
                  <a16:creationId xmlns:a16="http://schemas.microsoft.com/office/drawing/2014/main" id="{9EA46A42-9D85-46E3-90C3-FBB250D0D065}"/>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18" name="גרפיקה 342">
              <a:extLst>
                <a:ext uri="{FF2B5EF4-FFF2-40B4-BE49-F238E27FC236}">
                  <a16:creationId xmlns:a16="http://schemas.microsoft.com/office/drawing/2014/main" id="{B982860C-A800-4289-9936-D741A51AB607}"/>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19" name="גרפיקה 342">
              <a:extLst>
                <a:ext uri="{FF2B5EF4-FFF2-40B4-BE49-F238E27FC236}">
                  <a16:creationId xmlns:a16="http://schemas.microsoft.com/office/drawing/2014/main" id="{3699693D-B8E9-4BCE-B6C6-C8738A20E942}"/>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0" name="גרפיקה 342">
              <a:extLst>
                <a:ext uri="{FF2B5EF4-FFF2-40B4-BE49-F238E27FC236}">
                  <a16:creationId xmlns:a16="http://schemas.microsoft.com/office/drawing/2014/main" id="{5A620CAE-7D85-4BF7-9BBF-061577EBC452}"/>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21" name="גרפיקה 342">
              <a:extLst>
                <a:ext uri="{FF2B5EF4-FFF2-40B4-BE49-F238E27FC236}">
                  <a16:creationId xmlns:a16="http://schemas.microsoft.com/office/drawing/2014/main" id="{66725FC8-FE2B-47DC-8E1D-7EE700069F2E}"/>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22" name="גרפיקה 342">
              <a:extLst>
                <a:ext uri="{FF2B5EF4-FFF2-40B4-BE49-F238E27FC236}">
                  <a16:creationId xmlns:a16="http://schemas.microsoft.com/office/drawing/2014/main" id="{418B2EC7-3425-4D78-A8FE-D5C3AAD9FFE6}"/>
                </a:ext>
              </a:extLst>
            </p:cNvPr>
            <p:cNvGrpSpPr/>
            <p:nvPr/>
          </p:nvGrpSpPr>
          <p:grpSpPr>
            <a:xfrm>
              <a:off x="1765741" y="2205978"/>
              <a:ext cx="551589" cy="570521"/>
              <a:chOff x="1765741" y="2205978"/>
              <a:chExt cx="551589" cy="570521"/>
            </a:xfrm>
          </p:grpSpPr>
          <p:sp>
            <p:nvSpPr>
              <p:cNvPr id="23" name="גרפיקה 342">
                <a:extLst>
                  <a:ext uri="{FF2B5EF4-FFF2-40B4-BE49-F238E27FC236}">
                    <a16:creationId xmlns:a16="http://schemas.microsoft.com/office/drawing/2014/main" id="{0DC0488E-E136-46B4-9609-74FBBADD9DBE}"/>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24" name="גרפיקה 342">
                <a:extLst>
                  <a:ext uri="{FF2B5EF4-FFF2-40B4-BE49-F238E27FC236}">
                    <a16:creationId xmlns:a16="http://schemas.microsoft.com/office/drawing/2014/main" id="{454BDA80-69DC-4D61-B1E8-9577716507E3}"/>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pic>
        <p:nvPicPr>
          <p:cNvPr id="25" name="Picture 4">
            <a:extLst>
              <a:ext uri="{FF2B5EF4-FFF2-40B4-BE49-F238E27FC236}">
                <a16:creationId xmlns:a16="http://schemas.microsoft.com/office/drawing/2014/main" id="{EA8F8397-C002-466C-823A-D13D1BC7606D}"/>
              </a:ext>
            </a:extLst>
          </p:cNvPr>
          <p:cNvPicPr>
            <a:picLocks noChangeAspect="1" noChangeArrowheads="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86352" y="1794593"/>
            <a:ext cx="3761097"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מלבן 7">
            <a:extLst>
              <a:ext uri="{FF2B5EF4-FFF2-40B4-BE49-F238E27FC236}">
                <a16:creationId xmlns:a16="http://schemas.microsoft.com/office/drawing/2014/main" id="{E95B8D2E-307F-453C-8AB4-78D839520148}"/>
              </a:ext>
            </a:extLst>
          </p:cNvPr>
          <p:cNvSpPr/>
          <p:nvPr/>
        </p:nvSpPr>
        <p:spPr>
          <a:xfrm>
            <a:off x="986352" y="2478693"/>
            <a:ext cx="1804987" cy="21424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לבן 8">
            <a:extLst>
              <a:ext uri="{FF2B5EF4-FFF2-40B4-BE49-F238E27FC236}">
                <a16:creationId xmlns:a16="http://schemas.microsoft.com/office/drawing/2014/main" id="{A6376BDB-011F-42C7-AD7B-28760ADB8B4C}"/>
              </a:ext>
            </a:extLst>
          </p:cNvPr>
          <p:cNvSpPr/>
          <p:nvPr/>
        </p:nvSpPr>
        <p:spPr>
          <a:xfrm>
            <a:off x="2966572" y="2481284"/>
            <a:ext cx="1773408" cy="21424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מלבן 9">
            <a:extLst>
              <a:ext uri="{FF2B5EF4-FFF2-40B4-BE49-F238E27FC236}">
                <a16:creationId xmlns:a16="http://schemas.microsoft.com/office/drawing/2014/main" id="{73B1B61B-AB5B-4AD0-A533-1AD21348FEC5}"/>
              </a:ext>
            </a:extLst>
          </p:cNvPr>
          <p:cNvSpPr/>
          <p:nvPr/>
        </p:nvSpPr>
        <p:spPr>
          <a:xfrm>
            <a:off x="3938680" y="3306761"/>
            <a:ext cx="744384" cy="12783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מלבן 10">
            <a:extLst>
              <a:ext uri="{FF2B5EF4-FFF2-40B4-BE49-F238E27FC236}">
                <a16:creationId xmlns:a16="http://schemas.microsoft.com/office/drawing/2014/main" id="{DBC45280-C75A-4CD8-9902-ACC4A26205CA}"/>
              </a:ext>
            </a:extLst>
          </p:cNvPr>
          <p:cNvSpPr/>
          <p:nvPr/>
        </p:nvSpPr>
        <p:spPr>
          <a:xfrm>
            <a:off x="3002576" y="3306761"/>
            <a:ext cx="756084" cy="12783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מלבן 11">
            <a:extLst>
              <a:ext uri="{FF2B5EF4-FFF2-40B4-BE49-F238E27FC236}">
                <a16:creationId xmlns:a16="http://schemas.microsoft.com/office/drawing/2014/main" id="{3DDB6716-159B-44FC-BD9D-5FA4C92A49BA}"/>
              </a:ext>
            </a:extLst>
          </p:cNvPr>
          <p:cNvSpPr/>
          <p:nvPr/>
        </p:nvSpPr>
        <p:spPr>
          <a:xfrm>
            <a:off x="1994464" y="3306761"/>
            <a:ext cx="760102" cy="12783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לבן 12">
            <a:extLst>
              <a:ext uri="{FF2B5EF4-FFF2-40B4-BE49-F238E27FC236}">
                <a16:creationId xmlns:a16="http://schemas.microsoft.com/office/drawing/2014/main" id="{8E53D830-60B8-403C-8BF2-B48513D4929C}"/>
              </a:ext>
            </a:extLst>
          </p:cNvPr>
          <p:cNvSpPr/>
          <p:nvPr/>
        </p:nvSpPr>
        <p:spPr>
          <a:xfrm>
            <a:off x="1022356" y="3306761"/>
            <a:ext cx="819329" cy="127836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מלבן 13">
            <a:extLst>
              <a:ext uri="{FF2B5EF4-FFF2-40B4-BE49-F238E27FC236}">
                <a16:creationId xmlns:a16="http://schemas.microsoft.com/office/drawing/2014/main" id="{CE37AEB9-2B84-432C-8B30-1431DFEFE283}"/>
              </a:ext>
            </a:extLst>
          </p:cNvPr>
          <p:cNvSpPr/>
          <p:nvPr/>
        </p:nvSpPr>
        <p:spPr>
          <a:xfrm>
            <a:off x="4346424"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14">
            <a:extLst>
              <a:ext uri="{FF2B5EF4-FFF2-40B4-BE49-F238E27FC236}">
                <a16:creationId xmlns:a16="http://schemas.microsoft.com/office/drawing/2014/main" id="{D9108B6A-0854-4EDE-8EF0-AE4C940CDD9B}"/>
              </a:ext>
            </a:extLst>
          </p:cNvPr>
          <p:cNvSpPr/>
          <p:nvPr/>
        </p:nvSpPr>
        <p:spPr>
          <a:xfrm>
            <a:off x="3974684"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מלבן 15">
            <a:extLst>
              <a:ext uri="{FF2B5EF4-FFF2-40B4-BE49-F238E27FC236}">
                <a16:creationId xmlns:a16="http://schemas.microsoft.com/office/drawing/2014/main" id="{AFF15552-6A3A-45A2-9254-16C2E80B0A38}"/>
              </a:ext>
            </a:extLst>
          </p:cNvPr>
          <p:cNvSpPr/>
          <p:nvPr/>
        </p:nvSpPr>
        <p:spPr>
          <a:xfrm>
            <a:off x="3410320"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מלבן 16">
            <a:extLst>
              <a:ext uri="{FF2B5EF4-FFF2-40B4-BE49-F238E27FC236}">
                <a16:creationId xmlns:a16="http://schemas.microsoft.com/office/drawing/2014/main" id="{B1783A32-3637-4378-B458-8B53827BACB3}"/>
              </a:ext>
            </a:extLst>
          </p:cNvPr>
          <p:cNvSpPr/>
          <p:nvPr/>
        </p:nvSpPr>
        <p:spPr>
          <a:xfrm>
            <a:off x="3002576"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17">
            <a:extLst>
              <a:ext uri="{FF2B5EF4-FFF2-40B4-BE49-F238E27FC236}">
                <a16:creationId xmlns:a16="http://schemas.microsoft.com/office/drawing/2014/main" id="{05920C19-CA96-4FF4-A150-B94D9A47D703}"/>
              </a:ext>
            </a:extLst>
          </p:cNvPr>
          <p:cNvSpPr/>
          <p:nvPr/>
        </p:nvSpPr>
        <p:spPr>
          <a:xfrm>
            <a:off x="2426512"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מלבן 18">
            <a:extLst>
              <a:ext uri="{FF2B5EF4-FFF2-40B4-BE49-F238E27FC236}">
                <a16:creationId xmlns:a16="http://schemas.microsoft.com/office/drawing/2014/main" id="{DB856B72-8736-4C3B-BCC9-5075D9BB0CB9}"/>
              </a:ext>
            </a:extLst>
          </p:cNvPr>
          <p:cNvSpPr/>
          <p:nvPr/>
        </p:nvSpPr>
        <p:spPr>
          <a:xfrm>
            <a:off x="2030468"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מלבן 19">
            <a:extLst>
              <a:ext uri="{FF2B5EF4-FFF2-40B4-BE49-F238E27FC236}">
                <a16:creationId xmlns:a16="http://schemas.microsoft.com/office/drawing/2014/main" id="{016A93BE-8630-45C7-8B72-02B0DBB23930}"/>
              </a:ext>
            </a:extLst>
          </p:cNvPr>
          <p:cNvSpPr/>
          <p:nvPr/>
        </p:nvSpPr>
        <p:spPr>
          <a:xfrm>
            <a:off x="1454404"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מלבן 20">
            <a:extLst>
              <a:ext uri="{FF2B5EF4-FFF2-40B4-BE49-F238E27FC236}">
                <a16:creationId xmlns:a16="http://schemas.microsoft.com/office/drawing/2014/main" id="{76416820-9FD0-4CC6-8BD6-D851E94879FB}"/>
              </a:ext>
            </a:extLst>
          </p:cNvPr>
          <p:cNvSpPr/>
          <p:nvPr/>
        </p:nvSpPr>
        <p:spPr>
          <a:xfrm>
            <a:off x="1058360" y="4196215"/>
            <a:ext cx="312336" cy="35550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1597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5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500"/>
                                        <p:tgtEl>
                                          <p:spTgt spid="10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xEl>
                                              <p:pRg st="3" end="3"/>
                                            </p:txEl>
                                          </p:spTgt>
                                        </p:tgtEl>
                                        <p:attrNameLst>
                                          <p:attrName>style.visibility</p:attrName>
                                        </p:attrNameLst>
                                      </p:cBhvr>
                                      <p:to>
                                        <p:strVal val="visible"/>
                                      </p:to>
                                    </p:set>
                                    <p:animEffect transition="in" filter="fade">
                                      <p:cBhvr>
                                        <p:cTn id="16" dur="500"/>
                                        <p:tgtEl>
                                          <p:spTgt spid="10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animEffect transition="in" filter="fade">
                                      <p:cBhvr>
                                        <p:cTn id="19" dur="500"/>
                                        <p:tgtEl>
                                          <p:spTgt spid="10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1">
                                            <p:txEl>
                                              <p:pRg st="6" end="6"/>
                                            </p:txEl>
                                          </p:spTgt>
                                        </p:tgtEl>
                                        <p:attrNameLst>
                                          <p:attrName>style.visibility</p:attrName>
                                        </p:attrNameLst>
                                      </p:cBhvr>
                                      <p:to>
                                        <p:strVal val="visible"/>
                                      </p:to>
                                    </p:set>
                                    <p:animEffect transition="in" filter="fade">
                                      <p:cBhvr>
                                        <p:cTn id="24" dur="500"/>
                                        <p:tgtEl>
                                          <p:spTgt spid="101">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1">
                                            <p:txEl>
                                              <p:pRg st="7" end="7"/>
                                            </p:txEl>
                                          </p:spTgt>
                                        </p:tgtEl>
                                        <p:attrNameLst>
                                          <p:attrName>style.visibility</p:attrName>
                                        </p:attrNameLst>
                                      </p:cBhvr>
                                      <p:to>
                                        <p:strVal val="visible"/>
                                      </p:to>
                                    </p:set>
                                    <p:animEffect transition="in" filter="fade">
                                      <p:cBhvr>
                                        <p:cTn id="27" dur="500"/>
                                        <p:tgtEl>
                                          <p:spTgt spid="101">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xEl>
                                              <p:pRg st="8" end="8"/>
                                            </p:txEl>
                                          </p:spTgt>
                                        </p:tgtEl>
                                        <p:attrNameLst>
                                          <p:attrName>style.visibility</p:attrName>
                                        </p:attrNameLst>
                                      </p:cBhvr>
                                      <p:to>
                                        <p:strVal val="visible"/>
                                      </p:to>
                                    </p:set>
                                    <p:animEffect transition="in" filter="fade">
                                      <p:cBhvr>
                                        <p:cTn id="30" dur="500"/>
                                        <p:tgtEl>
                                          <p:spTgt spid="101">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300"/>
                                        <p:tgtEl>
                                          <p:spTgt spid="33"/>
                                        </p:tgtEl>
                                      </p:cBhvr>
                                    </p:animEffect>
                                    <p:anim calcmode="lin" valueType="num">
                                      <p:cBhvr>
                                        <p:cTn id="39" dur="300" fill="hold"/>
                                        <p:tgtEl>
                                          <p:spTgt spid="33"/>
                                        </p:tgtEl>
                                        <p:attrNameLst>
                                          <p:attrName>ppt_x</p:attrName>
                                        </p:attrNameLst>
                                      </p:cBhvr>
                                      <p:tavLst>
                                        <p:tav tm="0">
                                          <p:val>
                                            <p:strVal val="#ppt_x"/>
                                          </p:val>
                                        </p:tav>
                                        <p:tav tm="100000">
                                          <p:val>
                                            <p:strVal val="#ppt_x"/>
                                          </p:val>
                                        </p:tav>
                                      </p:tavLst>
                                    </p:anim>
                                    <p:anim calcmode="lin" valueType="num">
                                      <p:cBhvr>
                                        <p:cTn id="40" dur="300" fill="hold"/>
                                        <p:tgtEl>
                                          <p:spTgt spid="33"/>
                                        </p:tgtEl>
                                        <p:attrNameLst>
                                          <p:attrName>ppt_y</p:attrName>
                                        </p:attrNameLst>
                                      </p:cBhvr>
                                      <p:tavLst>
                                        <p:tav tm="0">
                                          <p:val>
                                            <p:strVal val="#ppt_y+.1"/>
                                          </p:val>
                                        </p:tav>
                                        <p:tav tm="100000">
                                          <p:val>
                                            <p:strVal val="#ppt_y"/>
                                          </p:val>
                                        </p:tav>
                                      </p:tavLst>
                                    </p:anim>
                                  </p:childTnLst>
                                </p:cTn>
                              </p:par>
                            </p:childTnLst>
                          </p:cTn>
                        </p:par>
                        <p:par>
                          <p:cTn id="41" fill="hold">
                            <p:stCondLst>
                              <p:cond delay="300"/>
                            </p:stCondLst>
                            <p:childTnLst>
                              <p:par>
                                <p:cTn id="42" presetID="42"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300"/>
                                        <p:tgtEl>
                                          <p:spTgt spid="32"/>
                                        </p:tgtEl>
                                      </p:cBhvr>
                                    </p:animEffect>
                                    <p:anim calcmode="lin" valueType="num">
                                      <p:cBhvr>
                                        <p:cTn id="45" dur="300" fill="hold"/>
                                        <p:tgtEl>
                                          <p:spTgt spid="32"/>
                                        </p:tgtEl>
                                        <p:attrNameLst>
                                          <p:attrName>ppt_x</p:attrName>
                                        </p:attrNameLst>
                                      </p:cBhvr>
                                      <p:tavLst>
                                        <p:tav tm="0">
                                          <p:val>
                                            <p:strVal val="#ppt_x"/>
                                          </p:val>
                                        </p:tav>
                                        <p:tav tm="100000">
                                          <p:val>
                                            <p:strVal val="#ppt_x"/>
                                          </p:val>
                                        </p:tav>
                                      </p:tavLst>
                                    </p:anim>
                                    <p:anim calcmode="lin" valueType="num">
                                      <p:cBhvr>
                                        <p:cTn id="46" dur="300" fill="hold"/>
                                        <p:tgtEl>
                                          <p:spTgt spid="32"/>
                                        </p:tgtEl>
                                        <p:attrNameLst>
                                          <p:attrName>ppt_y</p:attrName>
                                        </p:attrNameLst>
                                      </p:cBhvr>
                                      <p:tavLst>
                                        <p:tav tm="0">
                                          <p:val>
                                            <p:strVal val="#ppt_y+.1"/>
                                          </p:val>
                                        </p:tav>
                                        <p:tav tm="100000">
                                          <p:val>
                                            <p:strVal val="#ppt_y"/>
                                          </p:val>
                                        </p:tav>
                                      </p:tavLst>
                                    </p:anim>
                                  </p:childTnLst>
                                </p:cTn>
                              </p:par>
                            </p:childTnLst>
                          </p:cTn>
                        </p:par>
                        <p:par>
                          <p:cTn id="47" fill="hold">
                            <p:stCondLst>
                              <p:cond delay="600"/>
                            </p:stCondLst>
                            <p:childTnLst>
                              <p:par>
                                <p:cTn id="48" presetID="42"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300"/>
                                        <p:tgtEl>
                                          <p:spTgt spid="34"/>
                                        </p:tgtEl>
                                      </p:cBhvr>
                                    </p:animEffect>
                                    <p:anim calcmode="lin" valueType="num">
                                      <p:cBhvr>
                                        <p:cTn id="51" dur="300" fill="hold"/>
                                        <p:tgtEl>
                                          <p:spTgt spid="34"/>
                                        </p:tgtEl>
                                        <p:attrNameLst>
                                          <p:attrName>ppt_x</p:attrName>
                                        </p:attrNameLst>
                                      </p:cBhvr>
                                      <p:tavLst>
                                        <p:tav tm="0">
                                          <p:val>
                                            <p:strVal val="#ppt_x"/>
                                          </p:val>
                                        </p:tav>
                                        <p:tav tm="100000">
                                          <p:val>
                                            <p:strVal val="#ppt_x"/>
                                          </p:val>
                                        </p:tav>
                                      </p:tavLst>
                                    </p:anim>
                                    <p:anim calcmode="lin" valueType="num">
                                      <p:cBhvr>
                                        <p:cTn id="52" dur="300" fill="hold"/>
                                        <p:tgtEl>
                                          <p:spTgt spid="34"/>
                                        </p:tgtEl>
                                        <p:attrNameLst>
                                          <p:attrName>ppt_y</p:attrName>
                                        </p:attrNameLst>
                                      </p:cBhvr>
                                      <p:tavLst>
                                        <p:tav tm="0">
                                          <p:val>
                                            <p:strVal val="#ppt_y+.1"/>
                                          </p:val>
                                        </p:tav>
                                        <p:tav tm="100000">
                                          <p:val>
                                            <p:strVal val="#ppt_y"/>
                                          </p:val>
                                        </p:tav>
                                      </p:tavLst>
                                    </p:anim>
                                  </p:childTnLst>
                                </p:cTn>
                              </p:par>
                            </p:childTnLst>
                          </p:cTn>
                        </p:par>
                        <p:par>
                          <p:cTn id="53" fill="hold">
                            <p:stCondLst>
                              <p:cond delay="900"/>
                            </p:stCondLst>
                            <p:childTnLst>
                              <p:par>
                                <p:cTn id="54" presetID="42" presetClass="entr" presetSubtype="0"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300"/>
                                        <p:tgtEl>
                                          <p:spTgt spid="35"/>
                                        </p:tgtEl>
                                      </p:cBhvr>
                                    </p:animEffect>
                                    <p:anim calcmode="lin" valueType="num">
                                      <p:cBhvr>
                                        <p:cTn id="57" dur="300" fill="hold"/>
                                        <p:tgtEl>
                                          <p:spTgt spid="35"/>
                                        </p:tgtEl>
                                        <p:attrNameLst>
                                          <p:attrName>ppt_x</p:attrName>
                                        </p:attrNameLst>
                                      </p:cBhvr>
                                      <p:tavLst>
                                        <p:tav tm="0">
                                          <p:val>
                                            <p:strVal val="#ppt_x"/>
                                          </p:val>
                                        </p:tav>
                                        <p:tav tm="100000">
                                          <p:val>
                                            <p:strVal val="#ppt_x"/>
                                          </p:val>
                                        </p:tav>
                                      </p:tavLst>
                                    </p:anim>
                                    <p:anim calcmode="lin" valueType="num">
                                      <p:cBhvr>
                                        <p:cTn id="58" dur="300" fill="hold"/>
                                        <p:tgtEl>
                                          <p:spTgt spid="35"/>
                                        </p:tgtEl>
                                        <p:attrNameLst>
                                          <p:attrName>ppt_y</p:attrName>
                                        </p:attrNameLst>
                                      </p:cBhvr>
                                      <p:tavLst>
                                        <p:tav tm="0">
                                          <p:val>
                                            <p:strVal val="#ppt_y+.1"/>
                                          </p:val>
                                        </p:tav>
                                        <p:tav tm="100000">
                                          <p:val>
                                            <p:strVal val="#ppt_y"/>
                                          </p:val>
                                        </p:tav>
                                      </p:tavLst>
                                    </p:anim>
                                  </p:childTnLst>
                                </p:cTn>
                              </p:par>
                            </p:childTnLst>
                          </p:cTn>
                        </p:par>
                        <p:par>
                          <p:cTn id="59" fill="hold">
                            <p:stCondLst>
                              <p:cond delay="1200"/>
                            </p:stCondLst>
                            <p:childTnLst>
                              <p:par>
                                <p:cTn id="60" presetID="42"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300"/>
                                        <p:tgtEl>
                                          <p:spTgt spid="36"/>
                                        </p:tgtEl>
                                      </p:cBhvr>
                                    </p:animEffect>
                                    <p:anim calcmode="lin" valueType="num">
                                      <p:cBhvr>
                                        <p:cTn id="63" dur="300" fill="hold"/>
                                        <p:tgtEl>
                                          <p:spTgt spid="36"/>
                                        </p:tgtEl>
                                        <p:attrNameLst>
                                          <p:attrName>ppt_x</p:attrName>
                                        </p:attrNameLst>
                                      </p:cBhvr>
                                      <p:tavLst>
                                        <p:tav tm="0">
                                          <p:val>
                                            <p:strVal val="#ppt_x"/>
                                          </p:val>
                                        </p:tav>
                                        <p:tav tm="100000">
                                          <p:val>
                                            <p:strVal val="#ppt_x"/>
                                          </p:val>
                                        </p:tav>
                                      </p:tavLst>
                                    </p:anim>
                                    <p:anim calcmode="lin" valueType="num">
                                      <p:cBhvr>
                                        <p:cTn id="64" dur="300" fill="hold"/>
                                        <p:tgtEl>
                                          <p:spTgt spid="36"/>
                                        </p:tgtEl>
                                        <p:attrNameLst>
                                          <p:attrName>ppt_y</p:attrName>
                                        </p:attrNameLst>
                                      </p:cBhvr>
                                      <p:tavLst>
                                        <p:tav tm="0">
                                          <p:val>
                                            <p:strVal val="#ppt_y+.1"/>
                                          </p:val>
                                        </p:tav>
                                        <p:tav tm="100000">
                                          <p:val>
                                            <p:strVal val="#ppt_y"/>
                                          </p:val>
                                        </p:tav>
                                      </p:tavLst>
                                    </p:anim>
                                  </p:childTnLst>
                                </p:cTn>
                              </p:par>
                            </p:childTnLst>
                          </p:cTn>
                        </p:par>
                        <p:par>
                          <p:cTn id="65" fill="hold">
                            <p:stCondLst>
                              <p:cond delay="1500"/>
                            </p:stCondLst>
                            <p:childTnLst>
                              <p:par>
                                <p:cTn id="66" presetID="42" presetClass="entr" presetSubtype="0"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300"/>
                                        <p:tgtEl>
                                          <p:spTgt spid="37"/>
                                        </p:tgtEl>
                                      </p:cBhvr>
                                    </p:animEffect>
                                    <p:anim calcmode="lin" valueType="num">
                                      <p:cBhvr>
                                        <p:cTn id="69" dur="300" fill="hold"/>
                                        <p:tgtEl>
                                          <p:spTgt spid="37"/>
                                        </p:tgtEl>
                                        <p:attrNameLst>
                                          <p:attrName>ppt_x</p:attrName>
                                        </p:attrNameLst>
                                      </p:cBhvr>
                                      <p:tavLst>
                                        <p:tav tm="0">
                                          <p:val>
                                            <p:strVal val="#ppt_x"/>
                                          </p:val>
                                        </p:tav>
                                        <p:tav tm="100000">
                                          <p:val>
                                            <p:strVal val="#ppt_x"/>
                                          </p:val>
                                        </p:tav>
                                      </p:tavLst>
                                    </p:anim>
                                    <p:anim calcmode="lin" valueType="num">
                                      <p:cBhvr>
                                        <p:cTn id="70" dur="300" fill="hold"/>
                                        <p:tgtEl>
                                          <p:spTgt spid="37"/>
                                        </p:tgtEl>
                                        <p:attrNameLst>
                                          <p:attrName>ppt_y</p:attrName>
                                        </p:attrNameLst>
                                      </p:cBhvr>
                                      <p:tavLst>
                                        <p:tav tm="0">
                                          <p:val>
                                            <p:strVal val="#ppt_y+.1"/>
                                          </p:val>
                                        </p:tav>
                                        <p:tav tm="100000">
                                          <p:val>
                                            <p:strVal val="#ppt_y"/>
                                          </p:val>
                                        </p:tav>
                                      </p:tavLst>
                                    </p:anim>
                                  </p:childTnLst>
                                </p:cTn>
                              </p:par>
                            </p:childTnLst>
                          </p:cTn>
                        </p:par>
                        <p:par>
                          <p:cTn id="71" fill="hold">
                            <p:stCondLst>
                              <p:cond delay="1800"/>
                            </p:stCondLst>
                            <p:childTnLst>
                              <p:par>
                                <p:cTn id="72" presetID="42"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300"/>
                                        <p:tgtEl>
                                          <p:spTgt spid="38"/>
                                        </p:tgtEl>
                                      </p:cBhvr>
                                    </p:animEffect>
                                    <p:anim calcmode="lin" valueType="num">
                                      <p:cBhvr>
                                        <p:cTn id="75" dur="300" fill="hold"/>
                                        <p:tgtEl>
                                          <p:spTgt spid="38"/>
                                        </p:tgtEl>
                                        <p:attrNameLst>
                                          <p:attrName>ppt_x</p:attrName>
                                        </p:attrNameLst>
                                      </p:cBhvr>
                                      <p:tavLst>
                                        <p:tav tm="0">
                                          <p:val>
                                            <p:strVal val="#ppt_x"/>
                                          </p:val>
                                        </p:tav>
                                        <p:tav tm="100000">
                                          <p:val>
                                            <p:strVal val="#ppt_x"/>
                                          </p:val>
                                        </p:tav>
                                      </p:tavLst>
                                    </p:anim>
                                    <p:anim calcmode="lin" valueType="num">
                                      <p:cBhvr>
                                        <p:cTn id="76" dur="300" fill="hold"/>
                                        <p:tgtEl>
                                          <p:spTgt spid="38"/>
                                        </p:tgtEl>
                                        <p:attrNameLst>
                                          <p:attrName>ppt_y</p:attrName>
                                        </p:attrNameLst>
                                      </p:cBhvr>
                                      <p:tavLst>
                                        <p:tav tm="0">
                                          <p:val>
                                            <p:strVal val="#ppt_y+.1"/>
                                          </p:val>
                                        </p:tav>
                                        <p:tav tm="100000">
                                          <p:val>
                                            <p:strVal val="#ppt_y"/>
                                          </p:val>
                                        </p:tav>
                                      </p:tavLst>
                                    </p:anim>
                                  </p:childTnLst>
                                </p:cTn>
                              </p:par>
                            </p:childTnLst>
                          </p:cTn>
                        </p:par>
                        <p:par>
                          <p:cTn id="77" fill="hold">
                            <p:stCondLst>
                              <p:cond delay="2100"/>
                            </p:stCondLst>
                            <p:childTnLst>
                              <p:par>
                                <p:cTn id="78" presetID="42"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300"/>
                                        <p:tgtEl>
                                          <p:spTgt spid="39"/>
                                        </p:tgtEl>
                                      </p:cBhvr>
                                    </p:animEffect>
                                    <p:anim calcmode="lin" valueType="num">
                                      <p:cBhvr>
                                        <p:cTn id="81" dur="300" fill="hold"/>
                                        <p:tgtEl>
                                          <p:spTgt spid="39"/>
                                        </p:tgtEl>
                                        <p:attrNameLst>
                                          <p:attrName>ppt_x</p:attrName>
                                        </p:attrNameLst>
                                      </p:cBhvr>
                                      <p:tavLst>
                                        <p:tav tm="0">
                                          <p:val>
                                            <p:strVal val="#ppt_x"/>
                                          </p:val>
                                        </p:tav>
                                        <p:tav tm="100000">
                                          <p:val>
                                            <p:strVal val="#ppt_x"/>
                                          </p:val>
                                        </p:tav>
                                      </p:tavLst>
                                    </p:anim>
                                    <p:anim calcmode="lin" valueType="num">
                                      <p:cBhvr>
                                        <p:cTn id="82" dur="300" fill="hold"/>
                                        <p:tgtEl>
                                          <p:spTgt spid="39"/>
                                        </p:tgtEl>
                                        <p:attrNameLst>
                                          <p:attrName>ppt_y</p:attrName>
                                        </p:attrNameLst>
                                      </p:cBhvr>
                                      <p:tavLst>
                                        <p:tav tm="0">
                                          <p:val>
                                            <p:strVal val="#ppt_y+.1"/>
                                          </p:val>
                                        </p:tav>
                                        <p:tav tm="100000">
                                          <p:val>
                                            <p:strVal val="#ppt_y"/>
                                          </p:val>
                                        </p:tav>
                                      </p:tavLst>
                                    </p:anim>
                                  </p:childTnLst>
                                </p:cTn>
                              </p:par>
                            </p:childTnLst>
                          </p:cTn>
                        </p:par>
                        <p:par>
                          <p:cTn id="83" fill="hold">
                            <p:stCondLst>
                              <p:cond delay="2400"/>
                            </p:stCondLst>
                            <p:childTnLst>
                              <p:par>
                                <p:cTn id="84" presetID="42"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300"/>
                                        <p:tgtEl>
                                          <p:spTgt spid="28"/>
                                        </p:tgtEl>
                                      </p:cBhvr>
                                    </p:animEffect>
                                    <p:anim calcmode="lin" valueType="num">
                                      <p:cBhvr>
                                        <p:cTn id="87" dur="300" fill="hold"/>
                                        <p:tgtEl>
                                          <p:spTgt spid="28"/>
                                        </p:tgtEl>
                                        <p:attrNameLst>
                                          <p:attrName>ppt_x</p:attrName>
                                        </p:attrNameLst>
                                      </p:cBhvr>
                                      <p:tavLst>
                                        <p:tav tm="0">
                                          <p:val>
                                            <p:strVal val="#ppt_x"/>
                                          </p:val>
                                        </p:tav>
                                        <p:tav tm="100000">
                                          <p:val>
                                            <p:strVal val="#ppt_x"/>
                                          </p:val>
                                        </p:tav>
                                      </p:tavLst>
                                    </p:anim>
                                    <p:anim calcmode="lin" valueType="num">
                                      <p:cBhvr>
                                        <p:cTn id="88" dur="300" fill="hold"/>
                                        <p:tgtEl>
                                          <p:spTgt spid="28"/>
                                        </p:tgtEl>
                                        <p:attrNameLst>
                                          <p:attrName>ppt_y</p:attrName>
                                        </p:attrNameLst>
                                      </p:cBhvr>
                                      <p:tavLst>
                                        <p:tav tm="0">
                                          <p:val>
                                            <p:strVal val="#ppt_y+.1"/>
                                          </p:val>
                                        </p:tav>
                                        <p:tav tm="100000">
                                          <p:val>
                                            <p:strVal val="#ppt_y"/>
                                          </p:val>
                                        </p:tav>
                                      </p:tavLst>
                                    </p:anim>
                                  </p:childTnLst>
                                </p:cTn>
                              </p:par>
                            </p:childTnLst>
                          </p:cTn>
                        </p:par>
                        <p:par>
                          <p:cTn id="89" fill="hold">
                            <p:stCondLst>
                              <p:cond delay="2700"/>
                            </p:stCondLst>
                            <p:childTnLst>
                              <p:par>
                                <p:cTn id="90" presetID="42"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300"/>
                                        <p:tgtEl>
                                          <p:spTgt spid="29"/>
                                        </p:tgtEl>
                                      </p:cBhvr>
                                    </p:animEffect>
                                    <p:anim calcmode="lin" valueType="num">
                                      <p:cBhvr>
                                        <p:cTn id="93" dur="300" fill="hold"/>
                                        <p:tgtEl>
                                          <p:spTgt spid="29"/>
                                        </p:tgtEl>
                                        <p:attrNameLst>
                                          <p:attrName>ppt_x</p:attrName>
                                        </p:attrNameLst>
                                      </p:cBhvr>
                                      <p:tavLst>
                                        <p:tav tm="0">
                                          <p:val>
                                            <p:strVal val="#ppt_x"/>
                                          </p:val>
                                        </p:tav>
                                        <p:tav tm="100000">
                                          <p:val>
                                            <p:strVal val="#ppt_x"/>
                                          </p:val>
                                        </p:tav>
                                      </p:tavLst>
                                    </p:anim>
                                    <p:anim calcmode="lin" valueType="num">
                                      <p:cBhvr>
                                        <p:cTn id="94" dur="300" fill="hold"/>
                                        <p:tgtEl>
                                          <p:spTgt spid="29"/>
                                        </p:tgtEl>
                                        <p:attrNameLst>
                                          <p:attrName>ppt_y</p:attrName>
                                        </p:attrNameLst>
                                      </p:cBhvr>
                                      <p:tavLst>
                                        <p:tav tm="0">
                                          <p:val>
                                            <p:strVal val="#ppt_y+.1"/>
                                          </p:val>
                                        </p:tav>
                                        <p:tav tm="100000">
                                          <p:val>
                                            <p:strVal val="#ppt_y"/>
                                          </p:val>
                                        </p:tav>
                                      </p:tavLst>
                                    </p:anim>
                                  </p:childTnLst>
                                </p:cTn>
                              </p:par>
                            </p:childTnLst>
                          </p:cTn>
                        </p:par>
                        <p:par>
                          <p:cTn id="95" fill="hold">
                            <p:stCondLst>
                              <p:cond delay="3000"/>
                            </p:stCondLst>
                            <p:childTnLst>
                              <p:par>
                                <p:cTn id="96" presetID="42" presetClass="entr" presetSubtype="0"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300"/>
                                        <p:tgtEl>
                                          <p:spTgt spid="30"/>
                                        </p:tgtEl>
                                      </p:cBhvr>
                                    </p:animEffect>
                                    <p:anim calcmode="lin" valueType="num">
                                      <p:cBhvr>
                                        <p:cTn id="99" dur="300" fill="hold"/>
                                        <p:tgtEl>
                                          <p:spTgt spid="30"/>
                                        </p:tgtEl>
                                        <p:attrNameLst>
                                          <p:attrName>ppt_x</p:attrName>
                                        </p:attrNameLst>
                                      </p:cBhvr>
                                      <p:tavLst>
                                        <p:tav tm="0">
                                          <p:val>
                                            <p:strVal val="#ppt_x"/>
                                          </p:val>
                                        </p:tav>
                                        <p:tav tm="100000">
                                          <p:val>
                                            <p:strVal val="#ppt_x"/>
                                          </p:val>
                                        </p:tav>
                                      </p:tavLst>
                                    </p:anim>
                                    <p:anim calcmode="lin" valueType="num">
                                      <p:cBhvr>
                                        <p:cTn id="100" dur="300" fill="hold"/>
                                        <p:tgtEl>
                                          <p:spTgt spid="30"/>
                                        </p:tgtEl>
                                        <p:attrNameLst>
                                          <p:attrName>ppt_y</p:attrName>
                                        </p:attrNameLst>
                                      </p:cBhvr>
                                      <p:tavLst>
                                        <p:tav tm="0">
                                          <p:val>
                                            <p:strVal val="#ppt_y+.1"/>
                                          </p:val>
                                        </p:tav>
                                        <p:tav tm="100000">
                                          <p:val>
                                            <p:strVal val="#ppt_y"/>
                                          </p:val>
                                        </p:tav>
                                      </p:tavLst>
                                    </p:anim>
                                  </p:childTnLst>
                                </p:cTn>
                              </p:par>
                            </p:childTnLst>
                          </p:cTn>
                        </p:par>
                        <p:par>
                          <p:cTn id="101" fill="hold">
                            <p:stCondLst>
                              <p:cond delay="3300"/>
                            </p:stCondLst>
                            <p:childTnLst>
                              <p:par>
                                <p:cTn id="102" presetID="42" presetClass="entr" presetSubtype="0"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300"/>
                                        <p:tgtEl>
                                          <p:spTgt spid="31"/>
                                        </p:tgtEl>
                                      </p:cBhvr>
                                    </p:animEffect>
                                    <p:anim calcmode="lin" valueType="num">
                                      <p:cBhvr>
                                        <p:cTn id="105" dur="300" fill="hold"/>
                                        <p:tgtEl>
                                          <p:spTgt spid="31"/>
                                        </p:tgtEl>
                                        <p:attrNameLst>
                                          <p:attrName>ppt_x</p:attrName>
                                        </p:attrNameLst>
                                      </p:cBhvr>
                                      <p:tavLst>
                                        <p:tav tm="0">
                                          <p:val>
                                            <p:strVal val="#ppt_x"/>
                                          </p:val>
                                        </p:tav>
                                        <p:tav tm="100000">
                                          <p:val>
                                            <p:strVal val="#ppt_x"/>
                                          </p:val>
                                        </p:tav>
                                      </p:tavLst>
                                    </p:anim>
                                    <p:anim calcmode="lin" valueType="num">
                                      <p:cBhvr>
                                        <p:cTn id="106" dur="300" fill="hold"/>
                                        <p:tgtEl>
                                          <p:spTgt spid="31"/>
                                        </p:tgtEl>
                                        <p:attrNameLst>
                                          <p:attrName>ppt_y</p:attrName>
                                        </p:attrNameLst>
                                      </p:cBhvr>
                                      <p:tavLst>
                                        <p:tav tm="0">
                                          <p:val>
                                            <p:strVal val="#ppt_y+.1"/>
                                          </p:val>
                                        </p:tav>
                                        <p:tav tm="100000">
                                          <p:val>
                                            <p:strVal val="#ppt_y"/>
                                          </p:val>
                                        </p:tav>
                                      </p:tavLst>
                                    </p:anim>
                                  </p:childTnLst>
                                </p:cTn>
                              </p:par>
                            </p:childTnLst>
                          </p:cTn>
                        </p:par>
                        <p:par>
                          <p:cTn id="107" fill="hold">
                            <p:stCondLst>
                              <p:cond delay="3600"/>
                            </p:stCondLst>
                            <p:childTnLst>
                              <p:par>
                                <p:cTn id="108" presetID="42" presetClass="entr" presetSubtype="0" fill="hold" grpId="0" nodeType="after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300"/>
                                        <p:tgtEl>
                                          <p:spTgt spid="27"/>
                                        </p:tgtEl>
                                      </p:cBhvr>
                                    </p:animEffect>
                                    <p:anim calcmode="lin" valueType="num">
                                      <p:cBhvr>
                                        <p:cTn id="111" dur="300" fill="hold"/>
                                        <p:tgtEl>
                                          <p:spTgt spid="27"/>
                                        </p:tgtEl>
                                        <p:attrNameLst>
                                          <p:attrName>ppt_x</p:attrName>
                                        </p:attrNameLst>
                                      </p:cBhvr>
                                      <p:tavLst>
                                        <p:tav tm="0">
                                          <p:val>
                                            <p:strVal val="#ppt_x"/>
                                          </p:val>
                                        </p:tav>
                                        <p:tav tm="100000">
                                          <p:val>
                                            <p:strVal val="#ppt_x"/>
                                          </p:val>
                                        </p:tav>
                                      </p:tavLst>
                                    </p:anim>
                                    <p:anim calcmode="lin" valueType="num">
                                      <p:cBhvr>
                                        <p:cTn id="112" dur="300" fill="hold"/>
                                        <p:tgtEl>
                                          <p:spTgt spid="27"/>
                                        </p:tgtEl>
                                        <p:attrNameLst>
                                          <p:attrName>ppt_y</p:attrName>
                                        </p:attrNameLst>
                                      </p:cBhvr>
                                      <p:tavLst>
                                        <p:tav tm="0">
                                          <p:val>
                                            <p:strVal val="#ppt_y+.1"/>
                                          </p:val>
                                        </p:tav>
                                        <p:tav tm="100000">
                                          <p:val>
                                            <p:strVal val="#ppt_y"/>
                                          </p:val>
                                        </p:tav>
                                      </p:tavLst>
                                    </p:anim>
                                  </p:childTnLst>
                                </p:cTn>
                              </p:par>
                            </p:childTnLst>
                          </p:cTn>
                        </p:par>
                        <p:par>
                          <p:cTn id="113" fill="hold">
                            <p:stCondLst>
                              <p:cond delay="3900"/>
                            </p:stCondLst>
                            <p:childTnLst>
                              <p:par>
                                <p:cTn id="114" presetID="42" presetClass="entr" presetSubtype="0" fill="hold" grpId="0" nodeType="after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300"/>
                                        <p:tgtEl>
                                          <p:spTgt spid="26"/>
                                        </p:tgtEl>
                                      </p:cBhvr>
                                    </p:animEffect>
                                    <p:anim calcmode="lin" valueType="num">
                                      <p:cBhvr>
                                        <p:cTn id="117" dur="300" fill="hold"/>
                                        <p:tgtEl>
                                          <p:spTgt spid="26"/>
                                        </p:tgtEl>
                                        <p:attrNameLst>
                                          <p:attrName>ppt_x</p:attrName>
                                        </p:attrNameLst>
                                      </p:cBhvr>
                                      <p:tavLst>
                                        <p:tav tm="0">
                                          <p:val>
                                            <p:strVal val="#ppt_x"/>
                                          </p:val>
                                        </p:tav>
                                        <p:tav tm="100000">
                                          <p:val>
                                            <p:strVal val="#ppt_x"/>
                                          </p:val>
                                        </p:tav>
                                      </p:tavLst>
                                    </p:anim>
                                    <p:anim calcmode="lin" valueType="num">
                                      <p:cBhvr>
                                        <p:cTn id="118" dur="3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 בינאריים – שימושים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2041102" y="1422633"/>
            <a:ext cx="6699083" cy="1138773"/>
          </a:xfrm>
          <a:prstGeom prst="rect">
            <a:avLst/>
          </a:prstGeom>
        </p:spPr>
        <p:txBody>
          <a:bodyPr wrap="square">
            <a:spAutoFit/>
          </a:bodyPr>
          <a:lstStyle/>
          <a:p>
            <a:pPr algn="r" rtl="1"/>
            <a:r>
              <a:rPr lang="he-IL" sz="2000" dirty="0"/>
              <a:t>רעיונות </a:t>
            </a:r>
            <a:r>
              <a:rPr lang="he-IL" sz="2000" b="1" dirty="0">
                <a:solidFill>
                  <a:schemeClr val="accent1"/>
                </a:solidFill>
              </a:rPr>
              <a:t>לשימושים</a:t>
            </a:r>
            <a:r>
              <a:rPr lang="he-IL" sz="2000" dirty="0"/>
              <a:t> בעץ בינארי?</a:t>
            </a:r>
          </a:p>
          <a:p>
            <a:pPr marL="800100" lvl="1" indent="-342900" algn="r" rtl="1">
              <a:buFont typeface="Arial" panose="020B0604020202020204" pitchFamily="34" charset="0"/>
              <a:buChar char="•"/>
            </a:pPr>
            <a:r>
              <a:rPr lang="he-IL" sz="1600" dirty="0"/>
              <a:t>תיאור מבוך חדרים בו לכל חדר יש מקסימום 2 יציאות</a:t>
            </a:r>
          </a:p>
          <a:p>
            <a:pPr marL="800100" lvl="1" indent="-342900" algn="r" rtl="1">
              <a:buFont typeface="Arial" panose="020B0604020202020204" pitchFamily="34" charset="0"/>
              <a:buChar char="•"/>
            </a:pPr>
            <a:r>
              <a:rPr lang="he-IL" sz="1600" dirty="0"/>
              <a:t>תיאור חלוקת תאי גזע</a:t>
            </a:r>
          </a:p>
          <a:p>
            <a:pPr marL="800100" lvl="1" indent="-342900" algn="r" rtl="1">
              <a:buFont typeface="Arial" panose="020B0604020202020204" pitchFamily="34" charset="0"/>
              <a:buChar char="•"/>
            </a:pPr>
            <a:r>
              <a:rPr lang="he-IL" sz="1600" dirty="0"/>
              <a:t>סיווג כתובות </a:t>
            </a:r>
            <a:r>
              <a:rPr lang="en-US" sz="1600" dirty="0"/>
              <a:t>IP</a:t>
            </a:r>
            <a:r>
              <a:rPr lang="he-IL" sz="1600" dirty="0"/>
              <a:t> בתקשורת</a:t>
            </a:r>
          </a:p>
        </p:txBody>
      </p:sp>
      <p:sp>
        <p:nvSpPr>
          <p:cNvPr id="40" name="Google Shape;187;p19">
            <a:extLst>
              <a:ext uri="{FF2B5EF4-FFF2-40B4-BE49-F238E27FC236}">
                <a16:creationId xmlns:a16="http://schemas.microsoft.com/office/drawing/2014/main" id="{ED32791C-5A5F-45BA-AFA1-631BF88C0CAB}"/>
              </a:ext>
            </a:extLst>
          </p:cNvPr>
          <p:cNvSpPr/>
          <p:nvPr/>
        </p:nvSpPr>
        <p:spPr>
          <a:xfrm>
            <a:off x="8282501" y="98764"/>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p19">
            <a:extLst>
              <a:ext uri="{FF2B5EF4-FFF2-40B4-BE49-F238E27FC236}">
                <a16:creationId xmlns:a16="http://schemas.microsoft.com/office/drawing/2014/main" id="{08B4F47D-0255-4282-B74A-F39C6405DDE8}"/>
              </a:ext>
            </a:extLst>
          </p:cNvPr>
          <p:cNvSpPr txBox="1">
            <a:spLocks/>
          </p:cNvSpPr>
          <p:nvPr/>
        </p:nvSpPr>
        <p:spPr>
          <a:xfrm>
            <a:off x="8404715" y="67144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42" name="קבוצה 21">
            <a:extLst>
              <a:ext uri="{FF2B5EF4-FFF2-40B4-BE49-F238E27FC236}">
                <a16:creationId xmlns:a16="http://schemas.microsoft.com/office/drawing/2014/main" id="{927ED916-839C-4682-ACCE-69361B865665}"/>
              </a:ext>
            </a:extLst>
          </p:cNvPr>
          <p:cNvGrpSpPr/>
          <p:nvPr/>
        </p:nvGrpSpPr>
        <p:grpSpPr>
          <a:xfrm>
            <a:off x="8351341" y="102363"/>
            <a:ext cx="609420" cy="608962"/>
            <a:chOff x="7651226" y="1100170"/>
            <a:chExt cx="609420" cy="608962"/>
          </a:xfrm>
        </p:grpSpPr>
        <p:sp>
          <p:nvSpPr>
            <p:cNvPr id="43" name="גרפיקה 2">
              <a:extLst>
                <a:ext uri="{FF2B5EF4-FFF2-40B4-BE49-F238E27FC236}">
                  <a16:creationId xmlns:a16="http://schemas.microsoft.com/office/drawing/2014/main" id="{16FEE50B-23B0-470D-B05E-BDD4AD2ED4B7}"/>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44" name="גרפיקה 2">
              <a:extLst>
                <a:ext uri="{FF2B5EF4-FFF2-40B4-BE49-F238E27FC236}">
                  <a16:creationId xmlns:a16="http://schemas.microsoft.com/office/drawing/2014/main" id="{7494778A-1FAE-4C7A-8EBC-1787A4CFAC91}"/>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45" name="גרפיקה 2">
              <a:extLst>
                <a:ext uri="{FF2B5EF4-FFF2-40B4-BE49-F238E27FC236}">
                  <a16:creationId xmlns:a16="http://schemas.microsoft.com/office/drawing/2014/main" id="{ADC49017-A130-4A58-997E-EC00BBC97C7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46" name="גרפיקה 2">
              <a:extLst>
                <a:ext uri="{FF2B5EF4-FFF2-40B4-BE49-F238E27FC236}">
                  <a16:creationId xmlns:a16="http://schemas.microsoft.com/office/drawing/2014/main" id="{CC46D518-8040-4899-B47B-AFCE0C732F03}"/>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47" name="גרפיקה 2">
              <a:extLst>
                <a:ext uri="{FF2B5EF4-FFF2-40B4-BE49-F238E27FC236}">
                  <a16:creationId xmlns:a16="http://schemas.microsoft.com/office/drawing/2014/main" id="{B8DCE85F-8164-42BA-BBE0-633EF29D2F7F}"/>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48" name="גרפיקה 2">
              <a:extLst>
                <a:ext uri="{FF2B5EF4-FFF2-40B4-BE49-F238E27FC236}">
                  <a16:creationId xmlns:a16="http://schemas.microsoft.com/office/drawing/2014/main" id="{D5FE3046-4BE3-43C5-809F-4EA33DC22151}"/>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49" name="גרפיקה 2">
              <a:extLst>
                <a:ext uri="{FF2B5EF4-FFF2-40B4-BE49-F238E27FC236}">
                  <a16:creationId xmlns:a16="http://schemas.microsoft.com/office/drawing/2014/main" id="{3894032B-86F9-480E-A0BF-3B1344399272}"/>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50" name="גרפיקה 2">
              <a:extLst>
                <a:ext uri="{FF2B5EF4-FFF2-40B4-BE49-F238E27FC236}">
                  <a16:creationId xmlns:a16="http://schemas.microsoft.com/office/drawing/2014/main" id="{BD59ADDC-53C8-4E0F-8DAA-97F15033F7C9}"/>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51" name="גרפיקה 2">
              <a:extLst>
                <a:ext uri="{FF2B5EF4-FFF2-40B4-BE49-F238E27FC236}">
                  <a16:creationId xmlns:a16="http://schemas.microsoft.com/office/drawing/2014/main" id="{212E9570-9E9F-4BE2-8A6F-D1122ADEBB6A}"/>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pic>
        <p:nvPicPr>
          <p:cNvPr id="52" name="Picture 2" descr="https://upload.wikimedia.org/wikipedia/commons/thumb/1/18/Stem_cell_division_and_differentiation.svg/220px-Stem_cell_division_and_differentiation.svg.png">
            <a:extLst>
              <a:ext uri="{FF2B5EF4-FFF2-40B4-BE49-F238E27FC236}">
                <a16:creationId xmlns:a16="http://schemas.microsoft.com/office/drawing/2014/main" id="{DF66A880-C396-460B-B11C-50AE61F94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256" y="1388427"/>
            <a:ext cx="1799691" cy="316797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F7F1076-6C79-4856-A6EF-56244668B9C7}"/>
              </a:ext>
            </a:extLst>
          </p:cNvPr>
          <p:cNvSpPr txBox="1"/>
          <p:nvPr/>
        </p:nvSpPr>
        <p:spPr>
          <a:xfrm>
            <a:off x="3979954" y="2972417"/>
            <a:ext cx="2821378" cy="1815882"/>
          </a:xfrm>
          <a:prstGeom prst="rect">
            <a:avLst/>
          </a:prstGeom>
          <a:ln>
            <a:solidFill>
              <a:schemeClr val="accent1"/>
            </a:solidFill>
          </a:ln>
          <a:effectLst>
            <a:outerShdw blurRad="76200" dir="13500000" sy="23000" kx="1200000" algn="br" rotWithShape="0">
              <a:prstClr val="black">
                <a:alpha val="20000"/>
              </a:prstClr>
            </a:outerShdw>
            <a:softEdge rad="12700"/>
          </a:effectLst>
        </p:spPr>
        <p:style>
          <a:lnRef idx="1">
            <a:schemeClr val="accent6"/>
          </a:lnRef>
          <a:fillRef idx="2">
            <a:schemeClr val="accent6"/>
          </a:fillRef>
          <a:effectRef idx="1">
            <a:schemeClr val="accent6"/>
          </a:effectRef>
          <a:fontRef idx="minor">
            <a:schemeClr val="dk1"/>
          </a:fontRef>
        </p:style>
        <p:txBody>
          <a:bodyPr wrap="square" rtlCol="1">
            <a:spAutoFit/>
          </a:bodyPr>
          <a:lstStyle/>
          <a:p>
            <a:pPr algn="r" rtl="1"/>
            <a:r>
              <a:rPr lang="he-IL" dirty="0"/>
              <a:t>תרשים של חלוקת תא גזע והתמיינות.</a:t>
            </a:r>
          </a:p>
          <a:p>
            <a:pPr algn="r" rtl="1"/>
            <a:r>
              <a:rPr lang="en-US" dirty="0"/>
              <a:t>A</a:t>
            </a:r>
            <a:r>
              <a:rPr lang="he-IL" dirty="0"/>
              <a:t> – תא גזע</a:t>
            </a:r>
          </a:p>
          <a:p>
            <a:pPr algn="r" rtl="1"/>
            <a:r>
              <a:rPr lang="en-US" dirty="0"/>
              <a:t>B</a:t>
            </a:r>
            <a:r>
              <a:rPr lang="he-IL" dirty="0"/>
              <a:t> – תא אב</a:t>
            </a:r>
          </a:p>
          <a:p>
            <a:pPr algn="r" rtl="1"/>
            <a:r>
              <a:rPr lang="en-US" dirty="0"/>
              <a:t>C</a:t>
            </a:r>
            <a:r>
              <a:rPr lang="he-IL" dirty="0"/>
              <a:t> – תא מתמחה</a:t>
            </a:r>
          </a:p>
          <a:p>
            <a:pPr algn="r" rtl="1"/>
            <a:r>
              <a:rPr lang="he-IL" dirty="0"/>
              <a:t>1- חלוקת תא סימטרית</a:t>
            </a:r>
          </a:p>
          <a:p>
            <a:pPr algn="r" rtl="1"/>
            <a:r>
              <a:rPr lang="he-IL" dirty="0"/>
              <a:t>2- חלוקת תא א-סימטרית</a:t>
            </a:r>
          </a:p>
          <a:p>
            <a:pPr algn="r" rtl="1"/>
            <a:r>
              <a:rPr lang="he-IL" dirty="0"/>
              <a:t>3- חלוקת אב</a:t>
            </a:r>
          </a:p>
          <a:p>
            <a:pPr algn="r" rtl="1"/>
            <a:r>
              <a:rPr lang="he-IL" dirty="0"/>
              <a:t>4 – התמיינות סופית</a:t>
            </a:r>
          </a:p>
        </p:txBody>
      </p:sp>
    </p:spTree>
    <p:extLst>
      <p:ext uri="{BB962C8B-B14F-4D97-AF65-F5344CB8AC3E}">
        <p14:creationId xmlns:p14="http://schemas.microsoft.com/office/powerpoint/2010/main" val="19619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5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500"/>
                                        <p:tgtEl>
                                          <p:spTgt spid="10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xEl>
                                              <p:pRg st="3" end="3"/>
                                            </p:txEl>
                                          </p:spTgt>
                                        </p:tgtEl>
                                        <p:attrNameLst>
                                          <p:attrName>style.visibility</p:attrName>
                                        </p:attrNameLst>
                                      </p:cBhvr>
                                      <p:to>
                                        <p:strVal val="visible"/>
                                      </p:to>
                                    </p:set>
                                    <p:animEffect transition="in" filter="fade">
                                      <p:cBhvr>
                                        <p:cTn id="16" dur="500"/>
                                        <p:tgtEl>
                                          <p:spTgt spid="10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2"/>
          <p:cNvSpPr txBox="1">
            <a:spLocks noGrp="1"/>
          </p:cNvSpPr>
          <p:nvPr>
            <p:ph type="title"/>
          </p:nvPr>
        </p:nvSpPr>
        <p:spPr>
          <a:xfrm>
            <a:off x="2326800" y="506200"/>
            <a:ext cx="4490400" cy="1130700"/>
          </a:xfrm>
          <a:prstGeom prst="rect">
            <a:avLst/>
          </a:prstGeom>
        </p:spPr>
        <p:txBody>
          <a:bodyPr spcFirstLastPara="1" wrap="square" lIns="0" tIns="0" rIns="0" bIns="0" anchor="ctr" anchorCtr="0">
            <a:noAutofit/>
          </a:bodyPr>
          <a:lstStyle/>
          <a:p>
            <a:pPr marL="0" lvl="0" indent="0" rtl="1">
              <a:spcBef>
                <a:spcPts val="0"/>
              </a:spcBef>
              <a:spcAft>
                <a:spcPts val="0"/>
              </a:spcAft>
              <a:buNone/>
            </a:pPr>
            <a:r>
              <a:rPr lang="he-IL" sz="2900" dirty="0"/>
              <a:t>סיכום ביניים</a:t>
            </a:r>
          </a:p>
        </p:txBody>
      </p:sp>
      <p:sp>
        <p:nvSpPr>
          <p:cNvPr id="6" name="Rectangle 5">
            <a:extLst>
              <a:ext uri="{FF2B5EF4-FFF2-40B4-BE49-F238E27FC236}">
                <a16:creationId xmlns:a16="http://schemas.microsoft.com/office/drawing/2014/main" id="{62E8878F-5E06-4D2B-8A1B-DF801AF86D29}"/>
              </a:ext>
            </a:extLst>
          </p:cNvPr>
          <p:cNvSpPr/>
          <p:nvPr/>
        </p:nvSpPr>
        <p:spPr>
          <a:xfrm>
            <a:off x="1378216" y="1483219"/>
            <a:ext cx="6930571" cy="2862322"/>
          </a:xfrm>
          <a:prstGeom prst="rect">
            <a:avLst/>
          </a:prstGeom>
        </p:spPr>
        <p:txBody>
          <a:bodyPr wrap="square">
            <a:spAutoFit/>
          </a:bodyPr>
          <a:lstStyle/>
          <a:p>
            <a:pPr algn="r" rtl="1"/>
            <a:r>
              <a:rPr lang="he-IL" sz="1800" dirty="0"/>
              <a:t>מה תוכלו להגיד על המושגים הבאים?</a:t>
            </a:r>
          </a:p>
          <a:p>
            <a:pPr marL="914400" lvl="1" indent="-457200" algn="r" rtl="1">
              <a:buFont typeface="Arial" panose="020B0604020202020204" pitchFamily="34" charset="0"/>
              <a:buChar char="•"/>
            </a:pPr>
            <a:r>
              <a:rPr lang="he-IL" sz="1800" dirty="0"/>
              <a:t>צומת</a:t>
            </a:r>
          </a:p>
          <a:p>
            <a:pPr marL="914400" lvl="1" indent="-457200" algn="r" rtl="1">
              <a:buFont typeface="Arial" panose="020B0604020202020204" pitchFamily="34" charset="0"/>
              <a:buChar char="•"/>
            </a:pPr>
            <a:r>
              <a:rPr lang="he-IL" sz="1800" dirty="0"/>
              <a:t>עץ</a:t>
            </a:r>
          </a:p>
          <a:p>
            <a:pPr marL="914400" lvl="1" indent="-457200" algn="r" rtl="1">
              <a:buFont typeface="Arial" panose="020B0604020202020204" pitchFamily="34" charset="0"/>
              <a:buChar char="•"/>
            </a:pPr>
            <a:r>
              <a:rPr lang="he-IL" sz="1800" dirty="0"/>
              <a:t>שורש העץ</a:t>
            </a:r>
          </a:p>
          <a:p>
            <a:pPr marL="914400" lvl="1" indent="-457200" algn="r" rtl="1">
              <a:buFont typeface="Arial" panose="020B0604020202020204" pitchFamily="34" charset="0"/>
              <a:buChar char="•"/>
            </a:pPr>
            <a:r>
              <a:rPr lang="he-IL" sz="1800" dirty="0"/>
              <a:t>עלה</a:t>
            </a:r>
          </a:p>
          <a:p>
            <a:pPr marL="914400" lvl="1" indent="-457200" algn="r" rtl="1">
              <a:buFont typeface="Arial" panose="020B0604020202020204" pitchFamily="34" charset="0"/>
              <a:buChar char="•"/>
            </a:pPr>
            <a:r>
              <a:rPr lang="he-IL" sz="1800" dirty="0"/>
              <a:t>עומק של צומת</a:t>
            </a:r>
          </a:p>
          <a:p>
            <a:pPr marL="914400" lvl="1" indent="-457200" algn="r" rtl="1">
              <a:buFont typeface="Arial" panose="020B0604020202020204" pitchFamily="34" charset="0"/>
              <a:buChar char="•"/>
            </a:pPr>
            <a:r>
              <a:rPr lang="he-IL" sz="1800" dirty="0"/>
              <a:t>גובה העץ</a:t>
            </a:r>
          </a:p>
          <a:p>
            <a:pPr marL="914400" lvl="1" indent="-457200" algn="r" rtl="1">
              <a:buFont typeface="Arial" panose="020B0604020202020204" pitchFamily="34" charset="0"/>
              <a:buChar char="•"/>
            </a:pPr>
            <a:r>
              <a:rPr lang="he-IL" sz="1800" dirty="0"/>
              <a:t>תת-עץ</a:t>
            </a:r>
          </a:p>
          <a:p>
            <a:pPr marL="914400" lvl="1" indent="-457200" algn="r" rtl="1">
              <a:buFont typeface="Arial" panose="020B0604020202020204" pitchFamily="34" charset="0"/>
              <a:buChar char="•"/>
            </a:pPr>
            <a:r>
              <a:rPr lang="he-IL" sz="1800" dirty="0"/>
              <a:t>עץ בינארי</a:t>
            </a:r>
          </a:p>
          <a:p>
            <a:pPr marL="914400" lvl="1" indent="-457200" algn="r" rtl="1">
              <a:buFont typeface="Arial" panose="020B0604020202020204" pitchFamily="34" charset="0"/>
              <a:buChar char="•"/>
            </a:pPr>
            <a:r>
              <a:rPr lang="he-IL" sz="1800" dirty="0"/>
              <a:t>בן שמאלי ובן ימני</a:t>
            </a:r>
          </a:p>
        </p:txBody>
      </p:sp>
      <p:pic>
        <p:nvPicPr>
          <p:cNvPr id="2050" name="Picture 2" descr="One does not learn data structures without implementing a linked-list and a binary  tree from scratch - One Does Not Simply | Meme Generator">
            <a:extLst>
              <a:ext uri="{FF2B5EF4-FFF2-40B4-BE49-F238E27FC236}">
                <a16:creationId xmlns:a16="http://schemas.microsoft.com/office/drawing/2014/main" id="{B785B10B-C693-4AC4-9C34-54A3F86C8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381" y="1964181"/>
            <a:ext cx="2054079" cy="2054079"/>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51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fad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עצים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9</a:t>
            </a:r>
          </a:p>
        </p:txBody>
      </p:sp>
      <p:sp>
        <p:nvSpPr>
          <p:cNvPr id="249" name="Google Shape;249;p20"/>
          <p:cNvSpPr txBox="1">
            <a:spLocks noGrp="1"/>
          </p:cNvSpPr>
          <p:nvPr>
            <p:ph type="subTitle" idx="4294967295"/>
          </p:nvPr>
        </p:nvSpPr>
        <p:spPr>
          <a:xfrm>
            <a:off x="5820307" y="4283075"/>
            <a:ext cx="984250" cy="514608"/>
          </a:xfrm>
          <a:prstGeom prst="rect">
            <a:avLst/>
          </a:prstGeom>
          <a:noFill/>
          <a:ln>
            <a:noFill/>
          </a:ln>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עצים בינאריים</a:t>
            </a:r>
          </a:p>
        </p:txBody>
      </p:sp>
      <p:sp>
        <p:nvSpPr>
          <p:cNvPr id="250" name="Google Shape;250;p20"/>
          <p:cNvSpPr txBox="1">
            <a:spLocks noGrp="1"/>
          </p:cNvSpPr>
          <p:nvPr>
            <p:ph type="subTitle" idx="4294967295"/>
          </p:nvPr>
        </p:nvSpPr>
        <p:spPr>
          <a:xfrm>
            <a:off x="4055169"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עץ חיפוש בינארי</a:t>
            </a:r>
          </a:p>
        </p:txBody>
      </p:sp>
      <p:sp>
        <p:nvSpPr>
          <p:cNvPr id="251" name="Google Shape;251;p20"/>
          <p:cNvSpPr txBox="1">
            <a:spLocks noGrp="1"/>
          </p:cNvSpPr>
          <p:nvPr>
            <p:ph type="subTitle" idx="4294967295"/>
          </p:nvPr>
        </p:nvSpPr>
        <p:spPr>
          <a:xfrm>
            <a:off x="233944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a:t>
            </a:r>
            <a:r>
              <a:rPr lang="en-US" sz="1400" dirty="0">
                <a:solidFill>
                  <a:schemeClr val="accent1"/>
                </a:solidFill>
              </a:rPr>
              <a:t>AVL</a:t>
            </a:r>
            <a:endParaRPr sz="1400" dirty="0">
              <a:solidFill>
                <a:schemeClr val="accent1"/>
              </a:solidFill>
            </a:endParaRPr>
          </a:p>
        </p:txBody>
      </p:sp>
      <p:cxnSp>
        <p:nvCxnSpPr>
          <p:cNvPr id="243" name="Google Shape;243;p20"/>
          <p:cNvCxnSpPr>
            <a:cxnSpLocks/>
            <a:endCxn id="246" idx="6"/>
          </p:cNvCxnSpPr>
          <p:nvPr/>
        </p:nvCxnSpPr>
        <p:spPr>
          <a:xfrm flipH="1">
            <a:off x="4609200" y="4102153"/>
            <a:ext cx="4514418"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25742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453720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81697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pic>
        <p:nvPicPr>
          <p:cNvPr id="1026" name="Picture 2">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srcRect t="1528" b="1528"/>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87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8"/>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חיפוש בינארי</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1904917" y="1076614"/>
            <a:ext cx="6699083" cy="1938992"/>
          </a:xfrm>
          <a:prstGeom prst="rect">
            <a:avLst/>
          </a:prstGeom>
        </p:spPr>
        <p:txBody>
          <a:bodyPr wrap="square">
            <a:spAutoFit/>
          </a:bodyPr>
          <a:lstStyle/>
          <a:p>
            <a:pPr marL="285750" indent="-285750" algn="r" rtl="1">
              <a:buFont typeface="Arial" panose="020B0604020202020204" pitchFamily="34" charset="0"/>
              <a:buChar char="•"/>
            </a:pPr>
            <a:r>
              <a:rPr lang="en-US" sz="2000" b="1" dirty="0">
                <a:solidFill>
                  <a:schemeClr val="bg2"/>
                </a:solidFill>
              </a:rPr>
              <a:t>BST</a:t>
            </a:r>
            <a:r>
              <a:rPr lang="he-IL" sz="2000" dirty="0"/>
              <a:t> </a:t>
            </a:r>
            <a:r>
              <a:rPr lang="en-US" sz="2000" dirty="0"/>
              <a:t>- </a:t>
            </a:r>
            <a:r>
              <a:rPr lang="he-IL" sz="2000" dirty="0"/>
              <a:t> </a:t>
            </a:r>
            <a:r>
              <a:rPr lang="en-US" sz="2000" dirty="0">
                <a:solidFill>
                  <a:srgbClr val="FF0000"/>
                </a:solidFill>
              </a:rPr>
              <a:t>B</a:t>
            </a:r>
            <a:r>
              <a:rPr lang="en-US" sz="2000" dirty="0"/>
              <a:t>inary </a:t>
            </a:r>
            <a:r>
              <a:rPr lang="en-US" sz="2000" dirty="0">
                <a:solidFill>
                  <a:srgbClr val="FF0000"/>
                </a:solidFill>
              </a:rPr>
              <a:t>S</a:t>
            </a:r>
            <a:r>
              <a:rPr lang="en-US" sz="2000" dirty="0"/>
              <a:t>earch </a:t>
            </a:r>
            <a:r>
              <a:rPr lang="en-US" sz="2000" dirty="0">
                <a:solidFill>
                  <a:srgbClr val="FF0000"/>
                </a:solidFill>
              </a:rPr>
              <a:t>T</a:t>
            </a:r>
            <a:r>
              <a:rPr lang="en-US" sz="2000" dirty="0"/>
              <a:t>ree</a:t>
            </a:r>
            <a:br>
              <a:rPr lang="en-US" sz="2000" dirty="0"/>
            </a:br>
            <a:endParaRPr lang="en-US" sz="2000" dirty="0"/>
          </a:p>
          <a:p>
            <a:pPr marL="285750" indent="-285750" algn="r" rtl="1">
              <a:buFont typeface="Arial" panose="020B0604020202020204" pitchFamily="34" charset="0"/>
              <a:buChar char="•"/>
            </a:pPr>
            <a:r>
              <a:rPr lang="en-US" sz="2000" dirty="0"/>
              <a:t>BST</a:t>
            </a:r>
            <a:r>
              <a:rPr lang="he-IL" sz="2000" dirty="0"/>
              <a:t> מרחיב את ההגדרה של עץ בינארי</a:t>
            </a:r>
            <a:br>
              <a:rPr lang="en-US" sz="2000" dirty="0"/>
            </a:br>
            <a:endParaRPr lang="he-IL" sz="2000" dirty="0"/>
          </a:p>
          <a:p>
            <a:pPr marL="285750" indent="-285750" algn="r" rtl="1">
              <a:buFont typeface="Arial" panose="020B0604020202020204" pitchFamily="34" charset="0"/>
              <a:buChar char="•"/>
            </a:pPr>
            <a:r>
              <a:rPr lang="he-IL" sz="2000" dirty="0"/>
              <a:t>נתון </a:t>
            </a:r>
            <a:r>
              <a:rPr lang="en-US" sz="2000" dirty="0"/>
              <a:t>BST</a:t>
            </a:r>
            <a:r>
              <a:rPr lang="he-IL" sz="2000" dirty="0"/>
              <a:t> לדוגמא</a:t>
            </a:r>
          </a:p>
          <a:p>
            <a:pPr marL="742950" lvl="1" indent="-285750" algn="r" rtl="1">
              <a:buFont typeface="Arial" panose="020B0604020202020204" pitchFamily="34" charset="0"/>
              <a:buChar char="•"/>
            </a:pPr>
            <a:r>
              <a:rPr lang="he-IL" sz="2000" dirty="0"/>
              <a:t>האם תוכלו להגדיר מהי ההרחבה?</a:t>
            </a:r>
          </a:p>
        </p:txBody>
      </p:sp>
      <p:pic>
        <p:nvPicPr>
          <p:cNvPr id="3" name="Picture 2">
            <a:extLst>
              <a:ext uri="{FF2B5EF4-FFF2-40B4-BE49-F238E27FC236}">
                <a16:creationId xmlns:a16="http://schemas.microsoft.com/office/drawing/2014/main" id="{5DF21E76-0983-4FA3-92D1-6328DF0D2774}"/>
              </a:ext>
            </a:extLst>
          </p:cNvPr>
          <p:cNvPicPr>
            <a:picLocks noChangeAspect="1"/>
          </p:cNvPicPr>
          <p:nvPr/>
        </p:nvPicPr>
        <p:blipFill>
          <a:blip r:embed="rId3"/>
          <a:stretch>
            <a:fillRect/>
          </a:stretch>
        </p:blipFill>
        <p:spPr>
          <a:xfrm>
            <a:off x="417857" y="890733"/>
            <a:ext cx="2538377" cy="2348640"/>
          </a:xfrm>
          <a:prstGeom prst="rect">
            <a:avLst/>
          </a:prstGeom>
        </p:spPr>
      </p:pic>
      <p:grpSp>
        <p:nvGrpSpPr>
          <p:cNvPr id="17" name="Group 20">
            <a:extLst>
              <a:ext uri="{FF2B5EF4-FFF2-40B4-BE49-F238E27FC236}">
                <a16:creationId xmlns:a16="http://schemas.microsoft.com/office/drawing/2014/main" id="{417E5F95-EAF2-468A-9B11-A3CBC731F836}"/>
              </a:ext>
            </a:extLst>
          </p:cNvPr>
          <p:cNvGrpSpPr>
            <a:grpSpLocks/>
          </p:cNvGrpSpPr>
          <p:nvPr/>
        </p:nvGrpSpPr>
        <p:grpSpPr bwMode="auto">
          <a:xfrm>
            <a:off x="3244385" y="3182874"/>
            <a:ext cx="2655229" cy="1768023"/>
            <a:chOff x="381000" y="3124200"/>
            <a:chExt cx="4513263" cy="3379788"/>
          </a:xfrm>
        </p:grpSpPr>
        <p:sp>
          <p:nvSpPr>
            <p:cNvPr id="18" name="Line 6">
              <a:extLst>
                <a:ext uri="{FF2B5EF4-FFF2-40B4-BE49-F238E27FC236}">
                  <a16:creationId xmlns:a16="http://schemas.microsoft.com/office/drawing/2014/main" id="{78A0DE6D-677C-4156-99BB-FC71DEFD6B40}"/>
                </a:ext>
              </a:extLst>
            </p:cNvPr>
            <p:cNvSpPr>
              <a:spLocks noChangeShapeType="1"/>
            </p:cNvSpPr>
            <p:nvPr/>
          </p:nvSpPr>
          <p:spPr bwMode="auto">
            <a:xfrm>
              <a:off x="2528888" y="3509963"/>
              <a:ext cx="704850" cy="57785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19" name="Line 7">
              <a:extLst>
                <a:ext uri="{FF2B5EF4-FFF2-40B4-BE49-F238E27FC236}">
                  <a16:creationId xmlns:a16="http://schemas.microsoft.com/office/drawing/2014/main" id="{E11B38F9-081B-4CD5-A324-C057320F6096}"/>
                </a:ext>
              </a:extLst>
            </p:cNvPr>
            <p:cNvSpPr>
              <a:spLocks noChangeShapeType="1"/>
            </p:cNvSpPr>
            <p:nvPr/>
          </p:nvSpPr>
          <p:spPr bwMode="auto">
            <a:xfrm>
              <a:off x="1468438" y="4087813"/>
              <a:ext cx="1943100" cy="1544637"/>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20" name="Line 8">
              <a:extLst>
                <a:ext uri="{FF2B5EF4-FFF2-40B4-BE49-F238E27FC236}">
                  <a16:creationId xmlns:a16="http://schemas.microsoft.com/office/drawing/2014/main" id="{04DEA7A0-BBBB-46D5-817D-C9FA1B173EA1}"/>
                </a:ext>
              </a:extLst>
            </p:cNvPr>
            <p:cNvSpPr>
              <a:spLocks noChangeShapeType="1"/>
            </p:cNvSpPr>
            <p:nvPr/>
          </p:nvSpPr>
          <p:spPr bwMode="auto">
            <a:xfrm flipH="1">
              <a:off x="760413" y="3317875"/>
              <a:ext cx="1768475" cy="1544638"/>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21" name="Line 9">
              <a:extLst>
                <a:ext uri="{FF2B5EF4-FFF2-40B4-BE49-F238E27FC236}">
                  <a16:creationId xmlns:a16="http://schemas.microsoft.com/office/drawing/2014/main" id="{51F2802A-7F90-4639-989A-0F02852034A3}"/>
                </a:ext>
              </a:extLst>
            </p:cNvPr>
            <p:cNvSpPr>
              <a:spLocks noChangeShapeType="1"/>
            </p:cNvSpPr>
            <p:nvPr/>
          </p:nvSpPr>
          <p:spPr bwMode="auto">
            <a:xfrm flipH="1">
              <a:off x="1468438" y="4667250"/>
              <a:ext cx="1060450" cy="96520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22" name="Oval 21">
              <a:extLst>
                <a:ext uri="{FF2B5EF4-FFF2-40B4-BE49-F238E27FC236}">
                  <a16:creationId xmlns:a16="http://schemas.microsoft.com/office/drawing/2014/main" id="{EA8F0C01-4B56-4F14-A81B-C85803D29BC3}"/>
                </a:ext>
              </a:extLst>
            </p:cNvPr>
            <p:cNvSpPr>
              <a:spLocks noChangeArrowheads="1"/>
            </p:cNvSpPr>
            <p:nvPr/>
          </p:nvSpPr>
          <p:spPr bwMode="auto">
            <a:xfrm>
              <a:off x="2147888" y="3124200"/>
              <a:ext cx="715962"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8</a:t>
              </a:r>
              <a:endParaRPr lang="en-US" sz="3200" dirty="0">
                <a:latin typeface="Times New Roman" pitchFamily="18" charset="0"/>
              </a:endParaRPr>
            </a:p>
          </p:txBody>
        </p:sp>
        <p:sp>
          <p:nvSpPr>
            <p:cNvPr id="23" name="Oval 22">
              <a:extLst>
                <a:ext uri="{FF2B5EF4-FFF2-40B4-BE49-F238E27FC236}">
                  <a16:creationId xmlns:a16="http://schemas.microsoft.com/office/drawing/2014/main" id="{7606903E-70B6-483C-A0CB-9DF0BA7346F9}"/>
                </a:ext>
              </a:extLst>
            </p:cNvPr>
            <p:cNvSpPr>
              <a:spLocks noChangeArrowheads="1"/>
            </p:cNvSpPr>
            <p:nvPr/>
          </p:nvSpPr>
          <p:spPr bwMode="auto">
            <a:xfrm>
              <a:off x="3030538" y="5246688"/>
              <a:ext cx="703262"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7</a:t>
              </a:r>
              <a:endParaRPr lang="en-US" sz="3200" dirty="0">
                <a:latin typeface="Times New Roman" pitchFamily="18" charset="0"/>
              </a:endParaRPr>
            </a:p>
          </p:txBody>
        </p:sp>
        <p:sp>
          <p:nvSpPr>
            <p:cNvPr id="24" name="Oval 23">
              <a:extLst>
                <a:ext uri="{FF2B5EF4-FFF2-40B4-BE49-F238E27FC236}">
                  <a16:creationId xmlns:a16="http://schemas.microsoft.com/office/drawing/2014/main" id="{ADD749B1-4007-4DE4-938A-AA176DD80532}"/>
                </a:ext>
              </a:extLst>
            </p:cNvPr>
            <p:cNvSpPr>
              <a:spLocks noChangeArrowheads="1"/>
            </p:cNvSpPr>
            <p:nvPr/>
          </p:nvSpPr>
          <p:spPr bwMode="auto">
            <a:xfrm>
              <a:off x="381000" y="466725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1</a:t>
              </a:r>
              <a:endParaRPr lang="en-US" sz="3200">
                <a:latin typeface="Times New Roman" pitchFamily="18" charset="0"/>
              </a:endParaRPr>
            </a:p>
          </p:txBody>
        </p:sp>
        <p:sp>
          <p:nvSpPr>
            <p:cNvPr id="25" name="Oval 24">
              <a:extLst>
                <a:ext uri="{FF2B5EF4-FFF2-40B4-BE49-F238E27FC236}">
                  <a16:creationId xmlns:a16="http://schemas.microsoft.com/office/drawing/2014/main" id="{5D54DEAD-B52B-48B9-8632-A61C9AB5C2A8}"/>
                </a:ext>
              </a:extLst>
            </p:cNvPr>
            <p:cNvSpPr>
              <a:spLocks noChangeArrowheads="1"/>
            </p:cNvSpPr>
            <p:nvPr/>
          </p:nvSpPr>
          <p:spPr bwMode="auto">
            <a:xfrm>
              <a:off x="1266825" y="3897313"/>
              <a:ext cx="700088"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3</a:t>
              </a:r>
              <a:endParaRPr lang="en-US" sz="3200">
                <a:latin typeface="Times New Roman" pitchFamily="18" charset="0"/>
              </a:endParaRPr>
            </a:p>
          </p:txBody>
        </p:sp>
        <p:sp>
          <p:nvSpPr>
            <p:cNvPr id="26" name="Oval 25">
              <a:extLst>
                <a:ext uri="{FF2B5EF4-FFF2-40B4-BE49-F238E27FC236}">
                  <a16:creationId xmlns:a16="http://schemas.microsoft.com/office/drawing/2014/main" id="{12EC1D90-AE70-4DD8-AFCC-D0936315E9F8}"/>
                </a:ext>
              </a:extLst>
            </p:cNvPr>
            <p:cNvSpPr>
              <a:spLocks noChangeArrowheads="1"/>
            </p:cNvSpPr>
            <p:nvPr/>
          </p:nvSpPr>
          <p:spPr bwMode="auto">
            <a:xfrm>
              <a:off x="3030538" y="3897313"/>
              <a:ext cx="703262"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10</a:t>
              </a:r>
              <a:endParaRPr lang="en-US" sz="3200" dirty="0">
                <a:latin typeface="Times New Roman" pitchFamily="18" charset="0"/>
              </a:endParaRPr>
            </a:p>
          </p:txBody>
        </p:sp>
        <p:sp>
          <p:nvSpPr>
            <p:cNvPr id="27" name="Oval 26">
              <a:extLst>
                <a:ext uri="{FF2B5EF4-FFF2-40B4-BE49-F238E27FC236}">
                  <a16:creationId xmlns:a16="http://schemas.microsoft.com/office/drawing/2014/main" id="{5678892B-2813-4E13-BEC6-18054D854604}"/>
                </a:ext>
              </a:extLst>
            </p:cNvPr>
            <p:cNvSpPr>
              <a:spLocks noChangeArrowheads="1"/>
            </p:cNvSpPr>
            <p:nvPr/>
          </p:nvSpPr>
          <p:spPr bwMode="auto">
            <a:xfrm>
              <a:off x="1266825" y="5246688"/>
              <a:ext cx="700088"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4</a:t>
              </a:r>
              <a:endParaRPr lang="en-US" sz="3200">
                <a:latin typeface="Times New Roman" pitchFamily="18" charset="0"/>
              </a:endParaRPr>
            </a:p>
          </p:txBody>
        </p:sp>
        <p:sp>
          <p:nvSpPr>
            <p:cNvPr id="28" name="Oval 27">
              <a:extLst>
                <a:ext uri="{FF2B5EF4-FFF2-40B4-BE49-F238E27FC236}">
                  <a16:creationId xmlns:a16="http://schemas.microsoft.com/office/drawing/2014/main" id="{565D7654-CEA5-4FDC-84F0-57917DAE598A}"/>
                </a:ext>
              </a:extLst>
            </p:cNvPr>
            <p:cNvSpPr>
              <a:spLocks noChangeArrowheads="1"/>
            </p:cNvSpPr>
            <p:nvPr/>
          </p:nvSpPr>
          <p:spPr bwMode="auto">
            <a:xfrm>
              <a:off x="2147888" y="4627563"/>
              <a:ext cx="700087" cy="57308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6</a:t>
              </a:r>
              <a:endParaRPr lang="en-US" sz="3200" dirty="0">
                <a:latin typeface="Times New Roman" pitchFamily="18" charset="0"/>
              </a:endParaRPr>
            </a:p>
          </p:txBody>
        </p:sp>
        <p:sp>
          <p:nvSpPr>
            <p:cNvPr id="29" name="Line 6">
              <a:extLst>
                <a:ext uri="{FF2B5EF4-FFF2-40B4-BE49-F238E27FC236}">
                  <a16:creationId xmlns:a16="http://schemas.microsoft.com/office/drawing/2014/main" id="{347D8B00-5AD1-46AA-B5E5-C2F6C5B009C8}"/>
                </a:ext>
              </a:extLst>
            </p:cNvPr>
            <p:cNvSpPr>
              <a:spLocks noChangeShapeType="1"/>
            </p:cNvSpPr>
            <p:nvPr/>
          </p:nvSpPr>
          <p:spPr bwMode="auto">
            <a:xfrm>
              <a:off x="3687763" y="4337050"/>
              <a:ext cx="704850" cy="57785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30" name="Oval 14">
              <a:extLst>
                <a:ext uri="{FF2B5EF4-FFF2-40B4-BE49-F238E27FC236}">
                  <a16:creationId xmlns:a16="http://schemas.microsoft.com/office/drawing/2014/main" id="{D5FA4248-7D04-4F1A-A66B-EF1A017488BF}"/>
                </a:ext>
              </a:extLst>
            </p:cNvPr>
            <p:cNvSpPr>
              <a:spLocks noChangeArrowheads="1"/>
            </p:cNvSpPr>
            <p:nvPr/>
          </p:nvSpPr>
          <p:spPr bwMode="auto">
            <a:xfrm>
              <a:off x="4191000" y="472440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14</a:t>
              </a:r>
              <a:endParaRPr lang="en-US" sz="3200">
                <a:latin typeface="Times New Roman" pitchFamily="18" charset="0"/>
              </a:endParaRPr>
            </a:p>
          </p:txBody>
        </p:sp>
        <p:sp>
          <p:nvSpPr>
            <p:cNvPr id="31" name="Line 6">
              <a:extLst>
                <a:ext uri="{FF2B5EF4-FFF2-40B4-BE49-F238E27FC236}">
                  <a16:creationId xmlns:a16="http://schemas.microsoft.com/office/drawing/2014/main" id="{2193142D-C916-4C89-9141-6DAA7DEDB7D0}"/>
                </a:ext>
              </a:extLst>
            </p:cNvPr>
            <p:cNvSpPr>
              <a:spLocks noChangeShapeType="1"/>
            </p:cNvSpPr>
            <p:nvPr/>
          </p:nvSpPr>
          <p:spPr bwMode="auto">
            <a:xfrm flipH="1">
              <a:off x="4267200" y="5334000"/>
              <a:ext cx="228600" cy="60960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32" name="Oval 14">
              <a:extLst>
                <a:ext uri="{FF2B5EF4-FFF2-40B4-BE49-F238E27FC236}">
                  <a16:creationId xmlns:a16="http://schemas.microsoft.com/office/drawing/2014/main" id="{E6A9E5CF-C5A9-40B6-95B1-CC70003E5FF4}"/>
                </a:ext>
              </a:extLst>
            </p:cNvPr>
            <p:cNvSpPr>
              <a:spLocks noChangeArrowheads="1"/>
            </p:cNvSpPr>
            <p:nvPr/>
          </p:nvSpPr>
          <p:spPr bwMode="auto">
            <a:xfrm>
              <a:off x="3886200" y="592455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13</a:t>
              </a:r>
              <a:endParaRPr lang="en-US" sz="3200">
                <a:latin typeface="Times New Roman" pitchFamily="18" charset="0"/>
              </a:endParaRPr>
            </a:p>
          </p:txBody>
        </p:sp>
      </p:grpSp>
    </p:spTree>
    <p:extLst>
      <p:ext uri="{BB962C8B-B14F-4D97-AF65-F5344CB8AC3E}">
        <p14:creationId xmlns:p14="http://schemas.microsoft.com/office/powerpoint/2010/main" val="29910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32" presetClass="emph" presetSubtype="0" fill="hold" nodeType="withEffect">
                                  <p:stCondLst>
                                    <p:cond delay="0"/>
                                  </p:stCondLst>
                                  <p:childTnLst>
                                    <p:animRot by="120000">
                                      <p:cBhvr>
                                        <p:cTn id="9" dur="160" fill="hold">
                                          <p:stCondLst>
                                            <p:cond delay="0"/>
                                          </p:stCondLst>
                                        </p:cTn>
                                        <p:tgtEl>
                                          <p:spTgt spid="3"/>
                                        </p:tgtEl>
                                        <p:attrNameLst>
                                          <p:attrName>r</p:attrName>
                                        </p:attrNameLst>
                                      </p:cBhvr>
                                    </p:animRot>
                                    <p:animRot by="-240000">
                                      <p:cBhvr>
                                        <p:cTn id="10" dur="320" fill="hold">
                                          <p:stCondLst>
                                            <p:cond delay="320"/>
                                          </p:stCondLst>
                                        </p:cTn>
                                        <p:tgtEl>
                                          <p:spTgt spid="3"/>
                                        </p:tgtEl>
                                        <p:attrNameLst>
                                          <p:attrName>r</p:attrName>
                                        </p:attrNameLst>
                                      </p:cBhvr>
                                    </p:animRot>
                                    <p:animRot by="240000">
                                      <p:cBhvr>
                                        <p:cTn id="11" dur="320" fill="hold">
                                          <p:stCondLst>
                                            <p:cond delay="640"/>
                                          </p:stCondLst>
                                        </p:cTn>
                                        <p:tgtEl>
                                          <p:spTgt spid="3"/>
                                        </p:tgtEl>
                                        <p:attrNameLst>
                                          <p:attrName>r</p:attrName>
                                        </p:attrNameLst>
                                      </p:cBhvr>
                                    </p:animRot>
                                    <p:animRot by="-240000">
                                      <p:cBhvr>
                                        <p:cTn id="12" dur="320" fill="hold">
                                          <p:stCondLst>
                                            <p:cond delay="960"/>
                                          </p:stCondLst>
                                        </p:cTn>
                                        <p:tgtEl>
                                          <p:spTgt spid="3"/>
                                        </p:tgtEl>
                                        <p:attrNameLst>
                                          <p:attrName>r</p:attrName>
                                        </p:attrNameLst>
                                      </p:cBhvr>
                                    </p:animRot>
                                    <p:animRot by="120000">
                                      <p:cBhvr>
                                        <p:cTn id="13" dur="320" fill="hold">
                                          <p:stCondLst>
                                            <p:cond delay="1280"/>
                                          </p:stCondLst>
                                        </p:cTn>
                                        <p:tgtEl>
                                          <p:spTgt spid="3"/>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
                                            <p:txEl>
                                              <p:pRg st="1" end="1"/>
                                            </p:txEl>
                                          </p:spTgt>
                                        </p:tgtEl>
                                        <p:attrNameLst>
                                          <p:attrName>style.visibility</p:attrName>
                                        </p:attrNameLst>
                                      </p:cBhvr>
                                      <p:to>
                                        <p:strVal val="visible"/>
                                      </p:to>
                                    </p:set>
                                    <p:animEffect transition="in" filter="fade">
                                      <p:cBhvr>
                                        <p:cTn id="18" dur="500"/>
                                        <p:tgtEl>
                                          <p:spTgt spid="10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1">
                                            <p:txEl>
                                              <p:pRg st="2" end="2"/>
                                            </p:txEl>
                                          </p:spTgt>
                                        </p:tgtEl>
                                        <p:attrNameLst>
                                          <p:attrName>style.visibility</p:attrName>
                                        </p:attrNameLst>
                                      </p:cBhvr>
                                      <p:to>
                                        <p:strVal val="visible"/>
                                      </p:to>
                                    </p:set>
                                    <p:animEffect transition="in" filter="fade">
                                      <p:cBhvr>
                                        <p:cTn id="23" dur="500"/>
                                        <p:tgtEl>
                                          <p:spTgt spid="101">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1">
                                            <p:txEl>
                                              <p:pRg st="3" end="3"/>
                                            </p:txEl>
                                          </p:spTgt>
                                        </p:tgtEl>
                                        <p:attrNameLst>
                                          <p:attrName>style.visibility</p:attrName>
                                        </p:attrNameLst>
                                      </p:cBhvr>
                                      <p:to>
                                        <p:strVal val="visible"/>
                                      </p:to>
                                    </p:set>
                                    <p:animEffect transition="in" filter="fade">
                                      <p:cBhvr>
                                        <p:cTn id="26" dur="500"/>
                                        <p:tgtEl>
                                          <p:spTgt spid="101">
                                            <p:txEl>
                                              <p:pRg st="3" end="3"/>
                                            </p:txEl>
                                          </p:spTgt>
                                        </p:tgtEl>
                                      </p:cBhvr>
                                    </p:animEffect>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חיפוש בינארי</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3884143" y="1076614"/>
            <a:ext cx="4719857" cy="2185214"/>
          </a:xfrm>
          <a:prstGeom prst="rect">
            <a:avLst/>
          </a:prstGeom>
        </p:spPr>
        <p:txBody>
          <a:bodyPr wrap="square">
            <a:spAutoFit/>
          </a:bodyPr>
          <a:lstStyle/>
          <a:p>
            <a:pPr algn="r" rtl="1"/>
            <a:r>
              <a:rPr lang="he-IL" sz="2000" dirty="0"/>
              <a:t>עץ בינארי שעונה על הכלל הבא:</a:t>
            </a:r>
            <a:br>
              <a:rPr lang="en-US" sz="2000" dirty="0"/>
            </a:br>
            <a:endParaRPr lang="he-IL" sz="2000" dirty="0"/>
          </a:p>
          <a:p>
            <a:pPr marL="742950" lvl="1" indent="-285750" algn="r" rtl="1">
              <a:buFont typeface="Arial" panose="020B0604020202020204" pitchFamily="34" charset="0"/>
              <a:buChar char="•"/>
            </a:pPr>
            <a:r>
              <a:rPr lang="he-IL" sz="1600" b="1" dirty="0">
                <a:solidFill>
                  <a:schemeClr val="bg2"/>
                </a:solidFill>
              </a:rPr>
              <a:t>המידע</a:t>
            </a:r>
            <a:r>
              <a:rPr lang="he-IL" sz="1600" dirty="0"/>
              <a:t> בכל צומת גדול מהמידע של הבן </a:t>
            </a:r>
            <a:r>
              <a:rPr lang="he-IL" sz="1600" b="1" dirty="0">
                <a:solidFill>
                  <a:schemeClr val="accent1"/>
                </a:solidFill>
              </a:rPr>
              <a:t>השמאלי</a:t>
            </a:r>
            <a:r>
              <a:rPr lang="he-IL" sz="1600" dirty="0"/>
              <a:t> וקטן מהמידע של הבן </a:t>
            </a:r>
            <a:r>
              <a:rPr lang="he-IL" sz="1600" b="1" dirty="0">
                <a:solidFill>
                  <a:schemeClr val="accent3"/>
                </a:solidFill>
              </a:rPr>
              <a:t>הימני</a:t>
            </a:r>
            <a:br>
              <a:rPr lang="en-US" sz="1600" dirty="0"/>
            </a:br>
            <a:endParaRPr lang="he-IL" sz="1600" dirty="0"/>
          </a:p>
          <a:p>
            <a:pPr marL="800100" lvl="1" indent="-342900" algn="r" rtl="1">
              <a:buFont typeface="Arial" panose="020B0604020202020204" pitchFamily="34" charset="0"/>
              <a:buChar char="•"/>
            </a:pPr>
            <a:r>
              <a:rPr lang="he-IL" sz="1600" dirty="0"/>
              <a:t>לגבי ערכים </a:t>
            </a:r>
            <a:r>
              <a:rPr lang="he-IL" sz="1600" b="1" dirty="0">
                <a:solidFill>
                  <a:schemeClr val="accent2">
                    <a:lumMod val="75000"/>
                  </a:schemeClr>
                </a:solidFill>
              </a:rPr>
              <a:t>שווים</a:t>
            </a:r>
            <a:r>
              <a:rPr lang="he-IL" sz="1600" dirty="0"/>
              <a:t> אין הגדרה גורפת</a:t>
            </a:r>
            <a:br>
              <a:rPr lang="en-US" sz="1600" dirty="0"/>
            </a:br>
            <a:r>
              <a:rPr lang="he-IL" sz="1600" dirty="0"/>
              <a:t>(יכול להיות משמאל ויכול להיות מימין. </a:t>
            </a:r>
            <a:br>
              <a:rPr lang="en-US" sz="1600" dirty="0"/>
            </a:br>
            <a:r>
              <a:rPr lang="he-IL" sz="1600" dirty="0"/>
              <a:t>כדאי להיות עקביים)</a:t>
            </a:r>
          </a:p>
        </p:txBody>
      </p:sp>
      <p:grpSp>
        <p:nvGrpSpPr>
          <p:cNvPr id="17" name="Group 20">
            <a:extLst>
              <a:ext uri="{FF2B5EF4-FFF2-40B4-BE49-F238E27FC236}">
                <a16:creationId xmlns:a16="http://schemas.microsoft.com/office/drawing/2014/main" id="{417E5F95-EAF2-468A-9B11-A3CBC731F836}"/>
              </a:ext>
            </a:extLst>
          </p:cNvPr>
          <p:cNvGrpSpPr>
            <a:grpSpLocks/>
          </p:cNvGrpSpPr>
          <p:nvPr/>
        </p:nvGrpSpPr>
        <p:grpSpPr bwMode="auto">
          <a:xfrm>
            <a:off x="1228914" y="2169221"/>
            <a:ext cx="2655229" cy="1768023"/>
            <a:chOff x="381000" y="3124200"/>
            <a:chExt cx="4513263" cy="3379788"/>
          </a:xfrm>
        </p:grpSpPr>
        <p:sp>
          <p:nvSpPr>
            <p:cNvPr id="18" name="Line 6">
              <a:extLst>
                <a:ext uri="{FF2B5EF4-FFF2-40B4-BE49-F238E27FC236}">
                  <a16:creationId xmlns:a16="http://schemas.microsoft.com/office/drawing/2014/main" id="{78A0DE6D-677C-4156-99BB-FC71DEFD6B40}"/>
                </a:ext>
              </a:extLst>
            </p:cNvPr>
            <p:cNvSpPr>
              <a:spLocks noChangeShapeType="1"/>
            </p:cNvSpPr>
            <p:nvPr/>
          </p:nvSpPr>
          <p:spPr bwMode="auto">
            <a:xfrm>
              <a:off x="2528888" y="3509963"/>
              <a:ext cx="704850" cy="57785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19" name="Line 7">
              <a:extLst>
                <a:ext uri="{FF2B5EF4-FFF2-40B4-BE49-F238E27FC236}">
                  <a16:creationId xmlns:a16="http://schemas.microsoft.com/office/drawing/2014/main" id="{E11B38F9-081B-4CD5-A324-C057320F6096}"/>
                </a:ext>
              </a:extLst>
            </p:cNvPr>
            <p:cNvSpPr>
              <a:spLocks noChangeShapeType="1"/>
            </p:cNvSpPr>
            <p:nvPr/>
          </p:nvSpPr>
          <p:spPr bwMode="auto">
            <a:xfrm>
              <a:off x="1468438" y="4087813"/>
              <a:ext cx="1943100" cy="1544637"/>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20" name="Line 8">
              <a:extLst>
                <a:ext uri="{FF2B5EF4-FFF2-40B4-BE49-F238E27FC236}">
                  <a16:creationId xmlns:a16="http://schemas.microsoft.com/office/drawing/2014/main" id="{04DEA7A0-BBBB-46D5-817D-C9FA1B173EA1}"/>
                </a:ext>
              </a:extLst>
            </p:cNvPr>
            <p:cNvSpPr>
              <a:spLocks noChangeShapeType="1"/>
            </p:cNvSpPr>
            <p:nvPr/>
          </p:nvSpPr>
          <p:spPr bwMode="auto">
            <a:xfrm flipH="1">
              <a:off x="760413" y="3317875"/>
              <a:ext cx="1768475" cy="1544638"/>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21" name="Line 9">
              <a:extLst>
                <a:ext uri="{FF2B5EF4-FFF2-40B4-BE49-F238E27FC236}">
                  <a16:creationId xmlns:a16="http://schemas.microsoft.com/office/drawing/2014/main" id="{51F2802A-7F90-4639-989A-0F02852034A3}"/>
                </a:ext>
              </a:extLst>
            </p:cNvPr>
            <p:cNvSpPr>
              <a:spLocks noChangeShapeType="1"/>
            </p:cNvSpPr>
            <p:nvPr/>
          </p:nvSpPr>
          <p:spPr bwMode="auto">
            <a:xfrm flipH="1">
              <a:off x="1468438" y="4667250"/>
              <a:ext cx="1060450" cy="96520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22" name="Oval 21">
              <a:extLst>
                <a:ext uri="{FF2B5EF4-FFF2-40B4-BE49-F238E27FC236}">
                  <a16:creationId xmlns:a16="http://schemas.microsoft.com/office/drawing/2014/main" id="{EA8F0C01-4B56-4F14-A81B-C85803D29BC3}"/>
                </a:ext>
              </a:extLst>
            </p:cNvPr>
            <p:cNvSpPr>
              <a:spLocks noChangeArrowheads="1"/>
            </p:cNvSpPr>
            <p:nvPr/>
          </p:nvSpPr>
          <p:spPr bwMode="auto">
            <a:xfrm>
              <a:off x="2147888" y="3124200"/>
              <a:ext cx="715962"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8</a:t>
              </a:r>
              <a:endParaRPr lang="en-US" sz="3200" dirty="0">
                <a:latin typeface="Times New Roman" pitchFamily="18" charset="0"/>
              </a:endParaRPr>
            </a:p>
          </p:txBody>
        </p:sp>
        <p:sp>
          <p:nvSpPr>
            <p:cNvPr id="23" name="Oval 22">
              <a:extLst>
                <a:ext uri="{FF2B5EF4-FFF2-40B4-BE49-F238E27FC236}">
                  <a16:creationId xmlns:a16="http://schemas.microsoft.com/office/drawing/2014/main" id="{7606903E-70B6-483C-A0CB-9DF0BA7346F9}"/>
                </a:ext>
              </a:extLst>
            </p:cNvPr>
            <p:cNvSpPr>
              <a:spLocks noChangeArrowheads="1"/>
            </p:cNvSpPr>
            <p:nvPr/>
          </p:nvSpPr>
          <p:spPr bwMode="auto">
            <a:xfrm>
              <a:off x="3030538" y="5246688"/>
              <a:ext cx="703262"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7</a:t>
              </a:r>
              <a:endParaRPr lang="en-US" sz="3200" dirty="0">
                <a:latin typeface="Times New Roman" pitchFamily="18" charset="0"/>
              </a:endParaRPr>
            </a:p>
          </p:txBody>
        </p:sp>
        <p:sp>
          <p:nvSpPr>
            <p:cNvPr id="24" name="Oval 23">
              <a:extLst>
                <a:ext uri="{FF2B5EF4-FFF2-40B4-BE49-F238E27FC236}">
                  <a16:creationId xmlns:a16="http://schemas.microsoft.com/office/drawing/2014/main" id="{ADD749B1-4007-4DE4-938A-AA176DD80532}"/>
                </a:ext>
              </a:extLst>
            </p:cNvPr>
            <p:cNvSpPr>
              <a:spLocks noChangeArrowheads="1"/>
            </p:cNvSpPr>
            <p:nvPr/>
          </p:nvSpPr>
          <p:spPr bwMode="auto">
            <a:xfrm>
              <a:off x="381000" y="466725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1</a:t>
              </a:r>
              <a:endParaRPr lang="en-US" sz="3200">
                <a:latin typeface="Times New Roman" pitchFamily="18" charset="0"/>
              </a:endParaRPr>
            </a:p>
          </p:txBody>
        </p:sp>
        <p:sp>
          <p:nvSpPr>
            <p:cNvPr id="25" name="Oval 24">
              <a:extLst>
                <a:ext uri="{FF2B5EF4-FFF2-40B4-BE49-F238E27FC236}">
                  <a16:creationId xmlns:a16="http://schemas.microsoft.com/office/drawing/2014/main" id="{5D54DEAD-B52B-48B9-8632-A61C9AB5C2A8}"/>
                </a:ext>
              </a:extLst>
            </p:cNvPr>
            <p:cNvSpPr>
              <a:spLocks noChangeArrowheads="1"/>
            </p:cNvSpPr>
            <p:nvPr/>
          </p:nvSpPr>
          <p:spPr bwMode="auto">
            <a:xfrm>
              <a:off x="1266825" y="3897313"/>
              <a:ext cx="700088"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3</a:t>
              </a:r>
              <a:endParaRPr lang="en-US" sz="3200">
                <a:latin typeface="Times New Roman" pitchFamily="18" charset="0"/>
              </a:endParaRPr>
            </a:p>
          </p:txBody>
        </p:sp>
        <p:sp>
          <p:nvSpPr>
            <p:cNvPr id="26" name="Oval 25">
              <a:extLst>
                <a:ext uri="{FF2B5EF4-FFF2-40B4-BE49-F238E27FC236}">
                  <a16:creationId xmlns:a16="http://schemas.microsoft.com/office/drawing/2014/main" id="{12EC1D90-AE70-4DD8-AFCC-D0936315E9F8}"/>
                </a:ext>
              </a:extLst>
            </p:cNvPr>
            <p:cNvSpPr>
              <a:spLocks noChangeArrowheads="1"/>
            </p:cNvSpPr>
            <p:nvPr/>
          </p:nvSpPr>
          <p:spPr bwMode="auto">
            <a:xfrm>
              <a:off x="3030538" y="3897313"/>
              <a:ext cx="703262"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10</a:t>
              </a:r>
              <a:endParaRPr lang="en-US" sz="3200" dirty="0">
                <a:latin typeface="Times New Roman" pitchFamily="18" charset="0"/>
              </a:endParaRPr>
            </a:p>
          </p:txBody>
        </p:sp>
        <p:sp>
          <p:nvSpPr>
            <p:cNvPr id="27" name="Oval 26">
              <a:extLst>
                <a:ext uri="{FF2B5EF4-FFF2-40B4-BE49-F238E27FC236}">
                  <a16:creationId xmlns:a16="http://schemas.microsoft.com/office/drawing/2014/main" id="{5678892B-2813-4E13-BEC6-18054D854604}"/>
                </a:ext>
              </a:extLst>
            </p:cNvPr>
            <p:cNvSpPr>
              <a:spLocks noChangeArrowheads="1"/>
            </p:cNvSpPr>
            <p:nvPr/>
          </p:nvSpPr>
          <p:spPr bwMode="auto">
            <a:xfrm>
              <a:off x="1266825" y="5246688"/>
              <a:ext cx="700088"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4</a:t>
              </a:r>
              <a:endParaRPr lang="en-US" sz="3200">
                <a:latin typeface="Times New Roman" pitchFamily="18" charset="0"/>
              </a:endParaRPr>
            </a:p>
          </p:txBody>
        </p:sp>
        <p:sp>
          <p:nvSpPr>
            <p:cNvPr id="28" name="Oval 27">
              <a:extLst>
                <a:ext uri="{FF2B5EF4-FFF2-40B4-BE49-F238E27FC236}">
                  <a16:creationId xmlns:a16="http://schemas.microsoft.com/office/drawing/2014/main" id="{565D7654-CEA5-4FDC-84F0-57917DAE598A}"/>
                </a:ext>
              </a:extLst>
            </p:cNvPr>
            <p:cNvSpPr>
              <a:spLocks noChangeArrowheads="1"/>
            </p:cNvSpPr>
            <p:nvPr/>
          </p:nvSpPr>
          <p:spPr bwMode="auto">
            <a:xfrm>
              <a:off x="2147888" y="4627563"/>
              <a:ext cx="700087" cy="57308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6</a:t>
              </a:r>
              <a:endParaRPr lang="en-US" sz="3200" dirty="0">
                <a:latin typeface="Times New Roman" pitchFamily="18" charset="0"/>
              </a:endParaRPr>
            </a:p>
          </p:txBody>
        </p:sp>
        <p:sp>
          <p:nvSpPr>
            <p:cNvPr id="29" name="Line 6">
              <a:extLst>
                <a:ext uri="{FF2B5EF4-FFF2-40B4-BE49-F238E27FC236}">
                  <a16:creationId xmlns:a16="http://schemas.microsoft.com/office/drawing/2014/main" id="{347D8B00-5AD1-46AA-B5E5-C2F6C5B009C8}"/>
                </a:ext>
              </a:extLst>
            </p:cNvPr>
            <p:cNvSpPr>
              <a:spLocks noChangeShapeType="1"/>
            </p:cNvSpPr>
            <p:nvPr/>
          </p:nvSpPr>
          <p:spPr bwMode="auto">
            <a:xfrm>
              <a:off x="3687763" y="4337050"/>
              <a:ext cx="704850" cy="57785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30" name="Oval 14">
              <a:extLst>
                <a:ext uri="{FF2B5EF4-FFF2-40B4-BE49-F238E27FC236}">
                  <a16:creationId xmlns:a16="http://schemas.microsoft.com/office/drawing/2014/main" id="{D5FA4248-7D04-4F1A-A66B-EF1A017488BF}"/>
                </a:ext>
              </a:extLst>
            </p:cNvPr>
            <p:cNvSpPr>
              <a:spLocks noChangeArrowheads="1"/>
            </p:cNvSpPr>
            <p:nvPr/>
          </p:nvSpPr>
          <p:spPr bwMode="auto">
            <a:xfrm>
              <a:off x="4191000" y="472440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14</a:t>
              </a:r>
              <a:endParaRPr lang="en-US" sz="3200">
                <a:latin typeface="Times New Roman" pitchFamily="18" charset="0"/>
              </a:endParaRPr>
            </a:p>
          </p:txBody>
        </p:sp>
        <p:sp>
          <p:nvSpPr>
            <p:cNvPr id="31" name="Line 6">
              <a:extLst>
                <a:ext uri="{FF2B5EF4-FFF2-40B4-BE49-F238E27FC236}">
                  <a16:creationId xmlns:a16="http://schemas.microsoft.com/office/drawing/2014/main" id="{2193142D-C916-4C89-9141-6DAA7DEDB7D0}"/>
                </a:ext>
              </a:extLst>
            </p:cNvPr>
            <p:cNvSpPr>
              <a:spLocks noChangeShapeType="1"/>
            </p:cNvSpPr>
            <p:nvPr/>
          </p:nvSpPr>
          <p:spPr bwMode="auto">
            <a:xfrm flipH="1">
              <a:off x="4267200" y="5334000"/>
              <a:ext cx="228600" cy="60960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p>
          </p:txBody>
        </p:sp>
        <p:sp>
          <p:nvSpPr>
            <p:cNvPr id="32" name="Oval 14">
              <a:extLst>
                <a:ext uri="{FF2B5EF4-FFF2-40B4-BE49-F238E27FC236}">
                  <a16:creationId xmlns:a16="http://schemas.microsoft.com/office/drawing/2014/main" id="{E6A9E5CF-C5A9-40B6-95B1-CC70003E5FF4}"/>
                </a:ext>
              </a:extLst>
            </p:cNvPr>
            <p:cNvSpPr>
              <a:spLocks noChangeArrowheads="1"/>
            </p:cNvSpPr>
            <p:nvPr/>
          </p:nvSpPr>
          <p:spPr bwMode="auto">
            <a:xfrm>
              <a:off x="3886200" y="592455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a:solidFill>
                    <a:srgbClr val="000000"/>
                  </a:solidFill>
                  <a:latin typeface="Times New Roman" pitchFamily="18" charset="0"/>
                </a:rPr>
                <a:t>13</a:t>
              </a:r>
              <a:endParaRPr lang="en-US" sz="3200">
                <a:latin typeface="Times New Roman" pitchFamily="18" charset="0"/>
              </a:endParaRPr>
            </a:p>
          </p:txBody>
        </p:sp>
      </p:grpSp>
    </p:spTree>
    <p:extLst>
      <p:ext uri="{BB962C8B-B14F-4D97-AF65-F5344CB8AC3E}">
        <p14:creationId xmlns:p14="http://schemas.microsoft.com/office/powerpoint/2010/main" val="41384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01">
                                            <p:txEl>
                                              <p:pRg st="1" end="1"/>
                                            </p:txEl>
                                          </p:spTgt>
                                        </p:tgtEl>
                                        <p:attrNameLst>
                                          <p:attrName>style.visibility</p:attrName>
                                        </p:attrNameLst>
                                      </p:cBhvr>
                                      <p:to>
                                        <p:strVal val="visible"/>
                                      </p:to>
                                    </p:set>
                                    <p:animEffect transition="in" filter="fade">
                                      <p:cBhvr>
                                        <p:cTn id="15" dur="500"/>
                                        <p:tgtEl>
                                          <p:spTgt spid="10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1">
                                            <p:txEl>
                                              <p:pRg st="2" end="2"/>
                                            </p:txEl>
                                          </p:spTgt>
                                        </p:tgtEl>
                                        <p:attrNameLst>
                                          <p:attrName>style.visibility</p:attrName>
                                        </p:attrNameLst>
                                      </p:cBhvr>
                                      <p:to>
                                        <p:strVal val="visible"/>
                                      </p:to>
                                    </p:set>
                                    <p:animEffect transition="in" filter="fade">
                                      <p:cBhvr>
                                        <p:cTn id="20" dur="500"/>
                                        <p:tgtEl>
                                          <p:spTgt spid="1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חיפוש בינארי – שימושים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964536" y="1070025"/>
            <a:ext cx="7214927" cy="2562240"/>
          </a:xfrm>
          <a:prstGeom prst="rect">
            <a:avLst/>
          </a:prstGeom>
        </p:spPr>
        <p:txBody>
          <a:bodyPr wrap="square">
            <a:spAutoFit/>
          </a:bodyPr>
          <a:lstStyle/>
          <a:p>
            <a:pPr marL="457200" indent="-457200" algn="r" rtl="1">
              <a:buFont typeface="Arial" panose="020B0604020202020204" pitchFamily="34" charset="0"/>
              <a:buChar char="•"/>
            </a:pPr>
            <a:r>
              <a:rPr lang="he-IL" sz="1800" dirty="0"/>
              <a:t>למה זה יכול לשמש אותנו?</a:t>
            </a:r>
          </a:p>
          <a:p>
            <a:pPr marL="800100" lvl="1" indent="-342900" algn="r" rtl="1">
              <a:buFont typeface="Arial" panose="020B0604020202020204" pitchFamily="34" charset="0"/>
              <a:buChar char="•"/>
            </a:pPr>
            <a:r>
              <a:rPr lang="he-IL" sz="1600" dirty="0"/>
              <a:t>כשצריך לשמור על מבנה הנתונים ממוין</a:t>
            </a:r>
          </a:p>
          <a:p>
            <a:pPr marL="800100" lvl="1" indent="-342900" algn="r" rtl="1">
              <a:buFont typeface="Arial" panose="020B0604020202020204" pitchFamily="34" charset="0"/>
              <a:buChar char="•"/>
            </a:pPr>
            <a:r>
              <a:rPr lang="he-IL" sz="1600" dirty="0"/>
              <a:t>מילון</a:t>
            </a:r>
            <a:endParaRPr lang="en-US" sz="1600" dirty="0"/>
          </a:p>
          <a:p>
            <a:pPr marL="800100" lvl="1" indent="-342900" algn="r" rtl="1">
              <a:buFont typeface="Arial" panose="020B0604020202020204" pitchFamily="34" charset="0"/>
              <a:buChar char="•"/>
            </a:pPr>
            <a:r>
              <a:rPr lang="he-IL" sz="1600" dirty="0"/>
              <a:t>תור עדיפויות</a:t>
            </a:r>
          </a:p>
          <a:p>
            <a:pPr algn="r" rtl="1"/>
            <a:endParaRPr lang="he-IL" sz="1800" dirty="0"/>
          </a:p>
          <a:p>
            <a:pPr marL="457200" indent="-457200" algn="r" rtl="1">
              <a:buFont typeface="Arial" panose="020B0604020202020204" pitchFamily="34" charset="0"/>
              <a:buChar char="•"/>
            </a:pPr>
            <a:r>
              <a:rPr lang="he-IL" sz="1800" dirty="0"/>
              <a:t>ניקח לדוגמא את המספרים: </a:t>
            </a:r>
            <a:r>
              <a:rPr lang="en-US" sz="1600" dirty="0"/>
              <a:t>9, 52, 1, 4, 2, 8, 60, 3, 55</a:t>
            </a:r>
            <a:r>
              <a:rPr lang="he-IL" sz="1600" dirty="0"/>
              <a:t> </a:t>
            </a:r>
          </a:p>
          <a:p>
            <a:pPr marL="800100" lvl="1" indent="-342900" algn="r" rtl="1">
              <a:buFont typeface="Arial" panose="020B0604020202020204" pitchFamily="34" charset="0"/>
              <a:buChar char="•"/>
            </a:pPr>
            <a:r>
              <a:rPr lang="he-IL" sz="1600" dirty="0"/>
              <a:t>כדי למצוא אם מספר מסוים קיים ברשימה נצטרך לעבור על כל הרשימה ולבדוק</a:t>
            </a:r>
          </a:p>
          <a:p>
            <a:pPr marL="1200150" lvl="2" indent="-285750" algn="r" rtl="1">
              <a:buFont typeface="Arial" panose="020B0604020202020204" pitchFamily="34" charset="0"/>
              <a:buChar char="•"/>
            </a:pPr>
            <a:r>
              <a:rPr lang="he-IL" dirty="0"/>
              <a:t>למשל כדי לדעת האם המספר 55 קיים ברשימה נבצע 9 פעולות השוואה</a:t>
            </a:r>
            <a:br>
              <a:rPr lang="en-US" sz="1050" dirty="0"/>
            </a:br>
            <a:endParaRPr lang="he-IL" sz="1050" dirty="0"/>
          </a:p>
          <a:p>
            <a:pPr marL="457200" indent="-457200" algn="r" rtl="1">
              <a:buFont typeface="Arial" panose="020B0604020202020204" pitchFamily="34" charset="0"/>
              <a:buChar char="•"/>
            </a:pPr>
            <a:r>
              <a:rPr lang="he-IL" sz="1800" dirty="0"/>
              <a:t>שיטה יעילה יותר – </a:t>
            </a:r>
            <a:r>
              <a:rPr lang="en-US" sz="1800" b="1" dirty="0">
                <a:solidFill>
                  <a:schemeClr val="accent1"/>
                </a:solidFill>
              </a:rPr>
              <a:t>BST</a:t>
            </a:r>
            <a:endParaRPr lang="en-IL" sz="1050" b="1" dirty="0">
              <a:solidFill>
                <a:schemeClr val="accent1"/>
              </a:solidFill>
            </a:endParaRPr>
          </a:p>
        </p:txBody>
      </p:sp>
      <p:sp>
        <p:nvSpPr>
          <p:cNvPr id="40" name="Google Shape;187;p19">
            <a:extLst>
              <a:ext uri="{FF2B5EF4-FFF2-40B4-BE49-F238E27FC236}">
                <a16:creationId xmlns:a16="http://schemas.microsoft.com/office/drawing/2014/main" id="{ED32791C-5A5F-45BA-AFA1-631BF88C0CAB}"/>
              </a:ext>
            </a:extLst>
          </p:cNvPr>
          <p:cNvSpPr/>
          <p:nvPr/>
        </p:nvSpPr>
        <p:spPr>
          <a:xfrm>
            <a:off x="8282501" y="98764"/>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p19">
            <a:extLst>
              <a:ext uri="{FF2B5EF4-FFF2-40B4-BE49-F238E27FC236}">
                <a16:creationId xmlns:a16="http://schemas.microsoft.com/office/drawing/2014/main" id="{08B4F47D-0255-4282-B74A-F39C6405DDE8}"/>
              </a:ext>
            </a:extLst>
          </p:cNvPr>
          <p:cNvSpPr txBox="1">
            <a:spLocks/>
          </p:cNvSpPr>
          <p:nvPr/>
        </p:nvSpPr>
        <p:spPr>
          <a:xfrm>
            <a:off x="8404715" y="67144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42" name="קבוצה 21">
            <a:extLst>
              <a:ext uri="{FF2B5EF4-FFF2-40B4-BE49-F238E27FC236}">
                <a16:creationId xmlns:a16="http://schemas.microsoft.com/office/drawing/2014/main" id="{927ED916-839C-4682-ACCE-69361B865665}"/>
              </a:ext>
            </a:extLst>
          </p:cNvPr>
          <p:cNvGrpSpPr/>
          <p:nvPr/>
        </p:nvGrpSpPr>
        <p:grpSpPr>
          <a:xfrm>
            <a:off x="8351341" y="102363"/>
            <a:ext cx="609420" cy="608962"/>
            <a:chOff x="7651226" y="1100170"/>
            <a:chExt cx="609420" cy="608962"/>
          </a:xfrm>
        </p:grpSpPr>
        <p:sp>
          <p:nvSpPr>
            <p:cNvPr id="43" name="גרפיקה 2">
              <a:extLst>
                <a:ext uri="{FF2B5EF4-FFF2-40B4-BE49-F238E27FC236}">
                  <a16:creationId xmlns:a16="http://schemas.microsoft.com/office/drawing/2014/main" id="{16FEE50B-23B0-470D-B05E-BDD4AD2ED4B7}"/>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44" name="גרפיקה 2">
              <a:extLst>
                <a:ext uri="{FF2B5EF4-FFF2-40B4-BE49-F238E27FC236}">
                  <a16:creationId xmlns:a16="http://schemas.microsoft.com/office/drawing/2014/main" id="{7494778A-1FAE-4C7A-8EBC-1787A4CFAC91}"/>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45" name="גרפיקה 2">
              <a:extLst>
                <a:ext uri="{FF2B5EF4-FFF2-40B4-BE49-F238E27FC236}">
                  <a16:creationId xmlns:a16="http://schemas.microsoft.com/office/drawing/2014/main" id="{ADC49017-A130-4A58-997E-EC00BBC97C7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46" name="גרפיקה 2">
              <a:extLst>
                <a:ext uri="{FF2B5EF4-FFF2-40B4-BE49-F238E27FC236}">
                  <a16:creationId xmlns:a16="http://schemas.microsoft.com/office/drawing/2014/main" id="{CC46D518-8040-4899-B47B-AFCE0C732F03}"/>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47" name="גרפיקה 2">
              <a:extLst>
                <a:ext uri="{FF2B5EF4-FFF2-40B4-BE49-F238E27FC236}">
                  <a16:creationId xmlns:a16="http://schemas.microsoft.com/office/drawing/2014/main" id="{B8DCE85F-8164-42BA-BBE0-633EF29D2F7F}"/>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48" name="גרפיקה 2">
              <a:extLst>
                <a:ext uri="{FF2B5EF4-FFF2-40B4-BE49-F238E27FC236}">
                  <a16:creationId xmlns:a16="http://schemas.microsoft.com/office/drawing/2014/main" id="{D5FE3046-4BE3-43C5-809F-4EA33DC22151}"/>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49" name="גרפיקה 2">
              <a:extLst>
                <a:ext uri="{FF2B5EF4-FFF2-40B4-BE49-F238E27FC236}">
                  <a16:creationId xmlns:a16="http://schemas.microsoft.com/office/drawing/2014/main" id="{3894032B-86F9-480E-A0BF-3B1344399272}"/>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50" name="גרפיקה 2">
              <a:extLst>
                <a:ext uri="{FF2B5EF4-FFF2-40B4-BE49-F238E27FC236}">
                  <a16:creationId xmlns:a16="http://schemas.microsoft.com/office/drawing/2014/main" id="{BD59ADDC-53C8-4E0F-8DAA-97F15033F7C9}"/>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51" name="גרפיקה 2">
              <a:extLst>
                <a:ext uri="{FF2B5EF4-FFF2-40B4-BE49-F238E27FC236}">
                  <a16:creationId xmlns:a16="http://schemas.microsoft.com/office/drawing/2014/main" id="{212E9570-9E9F-4BE2-8A6F-D1122ADEBB6A}"/>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20" name="TextBox 19">
            <a:extLst>
              <a:ext uri="{FF2B5EF4-FFF2-40B4-BE49-F238E27FC236}">
                <a16:creationId xmlns:a16="http://schemas.microsoft.com/office/drawing/2014/main" id="{CCA797A6-7F3D-4708-8C1B-A2A078ED2FDF}"/>
              </a:ext>
            </a:extLst>
          </p:cNvPr>
          <p:cNvSpPr txBox="1"/>
          <p:nvPr/>
        </p:nvSpPr>
        <p:spPr>
          <a:xfrm>
            <a:off x="2626017" y="4004111"/>
            <a:ext cx="3891963" cy="461665"/>
          </a:xfrm>
          <a:prstGeom prst="rect">
            <a:avLst/>
          </a:prstGeom>
          <a:noFill/>
        </p:spPr>
        <p:txBody>
          <a:bodyPr wrap="square">
            <a:spAutoFit/>
          </a:bodyPr>
          <a:lstStyle/>
          <a:p>
            <a:pPr algn="ctr"/>
            <a:r>
              <a:rPr lang="en-US" sz="2400" dirty="0">
                <a:hlinkClick r:id="rId3"/>
              </a:rPr>
              <a:t>https://visualgo.net/en/bst</a:t>
            </a:r>
            <a:endParaRPr lang="en-US" sz="2400" dirty="0"/>
          </a:p>
        </p:txBody>
      </p:sp>
    </p:spTree>
    <p:extLst>
      <p:ext uri="{BB962C8B-B14F-4D97-AF65-F5344CB8AC3E}">
        <p14:creationId xmlns:p14="http://schemas.microsoft.com/office/powerpoint/2010/main" val="98209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5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500"/>
                                        <p:tgtEl>
                                          <p:spTgt spid="10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xEl>
                                              <p:pRg st="3" end="3"/>
                                            </p:txEl>
                                          </p:spTgt>
                                        </p:tgtEl>
                                        <p:attrNameLst>
                                          <p:attrName>style.visibility</p:attrName>
                                        </p:attrNameLst>
                                      </p:cBhvr>
                                      <p:to>
                                        <p:strVal val="visible"/>
                                      </p:to>
                                    </p:set>
                                    <p:animEffect transition="in" filter="fade">
                                      <p:cBhvr>
                                        <p:cTn id="16" dur="500"/>
                                        <p:tgtEl>
                                          <p:spTgt spid="10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1">
                                            <p:txEl>
                                              <p:pRg st="5" end="5"/>
                                            </p:txEl>
                                          </p:spTgt>
                                        </p:tgtEl>
                                        <p:attrNameLst>
                                          <p:attrName>style.visibility</p:attrName>
                                        </p:attrNameLst>
                                      </p:cBhvr>
                                      <p:to>
                                        <p:strVal val="visible"/>
                                      </p:to>
                                    </p:set>
                                    <p:animEffect transition="in" filter="fade">
                                      <p:cBhvr>
                                        <p:cTn id="21" dur="500"/>
                                        <p:tgtEl>
                                          <p:spTgt spid="101">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
                                            <p:txEl>
                                              <p:pRg st="6" end="6"/>
                                            </p:txEl>
                                          </p:spTgt>
                                        </p:tgtEl>
                                        <p:attrNameLst>
                                          <p:attrName>style.visibility</p:attrName>
                                        </p:attrNameLst>
                                      </p:cBhvr>
                                      <p:to>
                                        <p:strVal val="visible"/>
                                      </p:to>
                                    </p:set>
                                    <p:animEffect transition="in" filter="fade">
                                      <p:cBhvr>
                                        <p:cTn id="24" dur="500"/>
                                        <p:tgtEl>
                                          <p:spTgt spid="101">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1">
                                            <p:txEl>
                                              <p:pRg st="7" end="7"/>
                                            </p:txEl>
                                          </p:spTgt>
                                        </p:tgtEl>
                                        <p:attrNameLst>
                                          <p:attrName>style.visibility</p:attrName>
                                        </p:attrNameLst>
                                      </p:cBhvr>
                                      <p:to>
                                        <p:strVal val="visible"/>
                                      </p:to>
                                    </p:set>
                                    <p:animEffect transition="in" filter="fade">
                                      <p:cBhvr>
                                        <p:cTn id="27" dur="500"/>
                                        <p:tgtEl>
                                          <p:spTgt spid="10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xEl>
                                              <p:pRg st="8" end="8"/>
                                            </p:txEl>
                                          </p:spTgt>
                                        </p:tgtEl>
                                        <p:attrNameLst>
                                          <p:attrName>style.visibility</p:attrName>
                                        </p:attrNameLst>
                                      </p:cBhvr>
                                      <p:to>
                                        <p:strVal val="visible"/>
                                      </p:to>
                                    </p:set>
                                    <p:animEffect transition="in" filter="fade">
                                      <p:cBhvr>
                                        <p:cTn id="32" dur="500"/>
                                        <p:tgtEl>
                                          <p:spTgt spid="101">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ircle(in)">
                                      <p:cBhvr>
                                        <p:cTn id="3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חיפוש בינארי – בנייה</a:t>
            </a:r>
            <a:endParaRPr lang="en-US" dirty="0"/>
          </a:p>
        </p:txBody>
      </p:sp>
      <p:sp>
        <p:nvSpPr>
          <p:cNvPr id="40" name="Google Shape;187;p19">
            <a:extLst>
              <a:ext uri="{FF2B5EF4-FFF2-40B4-BE49-F238E27FC236}">
                <a16:creationId xmlns:a16="http://schemas.microsoft.com/office/drawing/2014/main" id="{ED32791C-5A5F-45BA-AFA1-631BF88C0CAB}"/>
              </a:ext>
            </a:extLst>
          </p:cNvPr>
          <p:cNvSpPr/>
          <p:nvPr/>
        </p:nvSpPr>
        <p:spPr>
          <a:xfrm>
            <a:off x="8282501" y="98764"/>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p19">
            <a:extLst>
              <a:ext uri="{FF2B5EF4-FFF2-40B4-BE49-F238E27FC236}">
                <a16:creationId xmlns:a16="http://schemas.microsoft.com/office/drawing/2014/main" id="{08B4F47D-0255-4282-B74A-F39C6405DDE8}"/>
              </a:ext>
            </a:extLst>
          </p:cNvPr>
          <p:cNvSpPr txBox="1">
            <a:spLocks/>
          </p:cNvSpPr>
          <p:nvPr/>
        </p:nvSpPr>
        <p:spPr>
          <a:xfrm>
            <a:off x="8404715" y="671442"/>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דוגמה</a:t>
            </a:r>
            <a:endParaRPr lang="he-IL" sz="1200" dirty="0">
              <a:solidFill>
                <a:schemeClr val="accent1"/>
              </a:solidFill>
            </a:endParaRPr>
          </a:p>
        </p:txBody>
      </p:sp>
      <p:grpSp>
        <p:nvGrpSpPr>
          <p:cNvPr id="42" name="קבוצה 21">
            <a:extLst>
              <a:ext uri="{FF2B5EF4-FFF2-40B4-BE49-F238E27FC236}">
                <a16:creationId xmlns:a16="http://schemas.microsoft.com/office/drawing/2014/main" id="{927ED916-839C-4682-ACCE-69361B865665}"/>
              </a:ext>
            </a:extLst>
          </p:cNvPr>
          <p:cNvGrpSpPr/>
          <p:nvPr/>
        </p:nvGrpSpPr>
        <p:grpSpPr>
          <a:xfrm>
            <a:off x="8351341" y="102363"/>
            <a:ext cx="609420" cy="608962"/>
            <a:chOff x="7651226" y="1100170"/>
            <a:chExt cx="609420" cy="608962"/>
          </a:xfrm>
        </p:grpSpPr>
        <p:sp>
          <p:nvSpPr>
            <p:cNvPr id="43" name="גרפיקה 2">
              <a:extLst>
                <a:ext uri="{FF2B5EF4-FFF2-40B4-BE49-F238E27FC236}">
                  <a16:creationId xmlns:a16="http://schemas.microsoft.com/office/drawing/2014/main" id="{16FEE50B-23B0-470D-B05E-BDD4AD2ED4B7}"/>
                </a:ext>
              </a:extLst>
            </p:cNvPr>
            <p:cNvSpPr/>
            <p:nvPr/>
          </p:nvSpPr>
          <p:spPr>
            <a:xfrm>
              <a:off x="7651455" y="1100170"/>
              <a:ext cx="563194" cy="561131"/>
            </a:xfrm>
            <a:custGeom>
              <a:avLst/>
              <a:gdLst>
                <a:gd name="connsiteX0" fmla="*/ 144215 w 563194"/>
                <a:gd name="connsiteY0" fmla="*/ 24278 h 561131"/>
                <a:gd name="connsiteX1" fmla="*/ 24507 w 563194"/>
                <a:gd name="connsiteY1" fmla="*/ 24278 h 561131"/>
                <a:gd name="connsiteX2" fmla="*/ 24507 w 563194"/>
                <a:gd name="connsiteY2" fmla="*/ 143986 h 561131"/>
                <a:gd name="connsiteX3" fmla="*/ 441654 w 563194"/>
                <a:gd name="connsiteY3" fmla="*/ 561132 h 561131"/>
                <a:gd name="connsiteX4" fmla="*/ 563194 w 563194"/>
                <a:gd name="connsiteY4" fmla="*/ 443867 h 561131"/>
                <a:gd name="connsiteX5" fmla="*/ 144215 w 563194"/>
                <a:gd name="connsiteY5" fmla="*/ 24278 h 56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194" h="561131">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w="24325" cap="flat">
              <a:solidFill>
                <a:srgbClr val="91B3FF"/>
              </a:solidFill>
              <a:prstDash val="solid"/>
              <a:miter/>
            </a:ln>
          </p:spPr>
          <p:txBody>
            <a:bodyPr rtlCol="0" anchor="ctr"/>
            <a:lstStyle/>
            <a:p>
              <a:endParaRPr lang="en-IL"/>
            </a:p>
          </p:txBody>
        </p:sp>
        <p:sp>
          <p:nvSpPr>
            <p:cNvPr id="44" name="גרפיקה 2">
              <a:extLst>
                <a:ext uri="{FF2B5EF4-FFF2-40B4-BE49-F238E27FC236}">
                  <a16:creationId xmlns:a16="http://schemas.microsoft.com/office/drawing/2014/main" id="{7494778A-1FAE-4C7A-8EBC-1787A4CFAC91}"/>
                </a:ext>
              </a:extLst>
            </p:cNvPr>
            <p:cNvSpPr/>
            <p:nvPr/>
          </p:nvSpPr>
          <p:spPr>
            <a:xfrm>
              <a:off x="8093108" y="1543426"/>
              <a:ext cx="167440" cy="165607"/>
            </a:xfrm>
            <a:custGeom>
              <a:avLst/>
              <a:gdLst>
                <a:gd name="connsiteX0" fmla="*/ 167347 w 167440"/>
                <a:gd name="connsiteY0" fmla="*/ 142917 h 165607"/>
                <a:gd name="connsiteX1" fmla="*/ 153911 w 167440"/>
                <a:gd name="connsiteY1" fmla="*/ 32370 h 165607"/>
                <a:gd name="connsiteX2" fmla="*/ 121540 w 167440"/>
                <a:gd name="connsiteY2" fmla="*/ 0 h 165607"/>
                <a:gd name="connsiteX3" fmla="*/ 0 w 167440"/>
                <a:gd name="connsiteY3" fmla="*/ 117876 h 165607"/>
                <a:gd name="connsiteX4" fmla="*/ 34202 w 167440"/>
                <a:gd name="connsiteY4" fmla="*/ 152078 h 165607"/>
                <a:gd name="connsiteX5" fmla="*/ 144749 w 167440"/>
                <a:gd name="connsiteY5" fmla="*/ 165515 h 165607"/>
                <a:gd name="connsiteX6" fmla="*/ 167347 w 167440"/>
                <a:gd name="connsiteY6" fmla="*/ 142917 h 1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40" h="165607">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w="24325" cap="flat">
              <a:solidFill>
                <a:schemeClr val="bg2"/>
              </a:solidFill>
              <a:prstDash val="solid"/>
              <a:miter/>
            </a:ln>
          </p:spPr>
          <p:txBody>
            <a:bodyPr rtlCol="0" anchor="ctr"/>
            <a:lstStyle/>
            <a:p>
              <a:endParaRPr lang="en-IL"/>
            </a:p>
          </p:txBody>
        </p:sp>
        <p:sp>
          <p:nvSpPr>
            <p:cNvPr id="45" name="גרפיקה 2">
              <a:extLst>
                <a:ext uri="{FF2B5EF4-FFF2-40B4-BE49-F238E27FC236}">
                  <a16:creationId xmlns:a16="http://schemas.microsoft.com/office/drawing/2014/main" id="{ADC49017-A130-4A58-997E-EC00BBC97C7C}"/>
                </a:ext>
              </a:extLst>
            </p:cNvPr>
            <p:cNvSpPr/>
            <p:nvPr/>
          </p:nvSpPr>
          <p:spPr>
            <a:xfrm>
              <a:off x="8185943" y="1633818"/>
              <a:ext cx="73932" cy="74541"/>
            </a:xfrm>
            <a:custGeom>
              <a:avLst/>
              <a:gdLst>
                <a:gd name="connsiteX0" fmla="*/ 73901 w 73932"/>
                <a:gd name="connsiteY0" fmla="*/ 54968 h 74541"/>
                <a:gd name="connsiteX1" fmla="*/ 72069 w 73932"/>
                <a:gd name="connsiteY1" fmla="*/ 0 h 74541"/>
                <a:gd name="connsiteX2" fmla="*/ 0 w 73932"/>
                <a:gd name="connsiteY2" fmla="*/ 72680 h 74541"/>
                <a:gd name="connsiteX3" fmla="*/ 54357 w 73932"/>
                <a:gd name="connsiteY3" fmla="*/ 74512 h 74541"/>
                <a:gd name="connsiteX4" fmla="*/ 73901 w 73932"/>
                <a:gd name="connsiteY4" fmla="*/ 54968 h 7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2" h="74541">
                  <a:moveTo>
                    <a:pt x="73901" y="54968"/>
                  </a:moveTo>
                  <a:lnTo>
                    <a:pt x="72069" y="0"/>
                  </a:lnTo>
                  <a:lnTo>
                    <a:pt x="0" y="72680"/>
                  </a:lnTo>
                  <a:lnTo>
                    <a:pt x="54357" y="74512"/>
                  </a:lnTo>
                  <a:cubicBezTo>
                    <a:pt x="65962" y="75123"/>
                    <a:pt x="74512" y="65962"/>
                    <a:pt x="73901" y="54968"/>
                  </a:cubicBezTo>
                  <a:close/>
                </a:path>
              </a:pathLst>
            </a:custGeom>
            <a:solidFill>
              <a:schemeClr val="bg2"/>
            </a:solidFill>
            <a:ln w="6081" cap="flat">
              <a:noFill/>
              <a:prstDash val="solid"/>
              <a:miter/>
            </a:ln>
          </p:spPr>
          <p:txBody>
            <a:bodyPr rtlCol="0" anchor="ctr"/>
            <a:lstStyle/>
            <a:p>
              <a:endParaRPr lang="en-IL"/>
            </a:p>
          </p:txBody>
        </p:sp>
        <p:sp>
          <p:nvSpPr>
            <p:cNvPr id="46" name="גרפיקה 2">
              <a:extLst>
                <a:ext uri="{FF2B5EF4-FFF2-40B4-BE49-F238E27FC236}">
                  <a16:creationId xmlns:a16="http://schemas.microsoft.com/office/drawing/2014/main" id="{CC46D518-8040-4899-B47B-AFCE0C732F03}"/>
                </a:ext>
              </a:extLst>
            </p:cNvPr>
            <p:cNvSpPr/>
            <p:nvPr/>
          </p:nvSpPr>
          <p:spPr>
            <a:xfrm>
              <a:off x="7654280" y="1100170"/>
              <a:ext cx="173760" cy="173301"/>
            </a:xfrm>
            <a:custGeom>
              <a:avLst/>
              <a:gdLst>
                <a:gd name="connsiteX0" fmla="*/ 24736 w 173760"/>
                <a:gd name="connsiteY0" fmla="*/ 24278 h 173301"/>
                <a:gd name="connsiteX1" fmla="*/ 24736 w 173760"/>
                <a:gd name="connsiteY1" fmla="*/ 24278 h 173301"/>
                <a:gd name="connsiteX2" fmla="*/ 24736 w 173760"/>
                <a:gd name="connsiteY2" fmla="*/ 143986 h 173301"/>
                <a:gd name="connsiteX3" fmla="*/ 54052 w 173760"/>
                <a:gd name="connsiteY3" fmla="*/ 173302 h 173301"/>
                <a:gd name="connsiteX4" fmla="*/ 173760 w 173760"/>
                <a:gd name="connsiteY4" fmla="*/ 53594 h 173301"/>
                <a:gd name="connsiteX5" fmla="*/ 143833 w 173760"/>
                <a:gd name="connsiteY5" fmla="*/ 24278 h 173301"/>
                <a:gd name="connsiteX6" fmla="*/ 24736 w 173760"/>
                <a:gd name="connsiteY6" fmla="*/ 24278 h 17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60" h="173301">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w="6081" cap="flat">
              <a:noFill/>
              <a:prstDash val="solid"/>
              <a:miter/>
            </a:ln>
          </p:spPr>
          <p:txBody>
            <a:bodyPr rtlCol="0" anchor="ctr"/>
            <a:lstStyle/>
            <a:p>
              <a:endParaRPr lang="en-IL"/>
            </a:p>
          </p:txBody>
        </p:sp>
        <p:sp>
          <p:nvSpPr>
            <p:cNvPr id="47" name="גרפיקה 2">
              <a:extLst>
                <a:ext uri="{FF2B5EF4-FFF2-40B4-BE49-F238E27FC236}">
                  <a16:creationId xmlns:a16="http://schemas.microsoft.com/office/drawing/2014/main" id="{B8DCE85F-8164-42BA-BBE0-633EF29D2F7F}"/>
                </a:ext>
              </a:extLst>
            </p:cNvPr>
            <p:cNvSpPr/>
            <p:nvPr/>
          </p:nvSpPr>
          <p:spPr>
            <a:xfrm>
              <a:off x="7651226" y="1100170"/>
              <a:ext cx="609420" cy="608962"/>
            </a:xfrm>
            <a:custGeom>
              <a:avLst/>
              <a:gdLst>
                <a:gd name="connsiteX0" fmla="*/ 476084 w 609420"/>
                <a:gd name="connsiteY0" fmla="*/ 595334 h 608962"/>
                <a:gd name="connsiteX1" fmla="*/ 586631 w 609420"/>
                <a:gd name="connsiteY1" fmla="*/ 608771 h 608962"/>
                <a:gd name="connsiteX2" fmla="*/ 609229 w 609420"/>
                <a:gd name="connsiteY2" fmla="*/ 586173 h 608962"/>
                <a:gd name="connsiteX3" fmla="*/ 595793 w 609420"/>
                <a:gd name="connsiteY3" fmla="*/ 475626 h 608962"/>
                <a:gd name="connsiteX4" fmla="*/ 144444 w 609420"/>
                <a:gd name="connsiteY4" fmla="*/ 24278 h 608962"/>
                <a:gd name="connsiteX5" fmla="*/ 24736 w 609420"/>
                <a:gd name="connsiteY5" fmla="*/ 24278 h 608962"/>
                <a:gd name="connsiteX6" fmla="*/ 24736 w 609420"/>
                <a:gd name="connsiteY6" fmla="*/ 24278 h 608962"/>
                <a:gd name="connsiteX7" fmla="*/ 24736 w 609420"/>
                <a:gd name="connsiteY7" fmla="*/ 143986 h 608962"/>
                <a:gd name="connsiteX8" fmla="*/ 476084 w 609420"/>
                <a:gd name="connsiteY8" fmla="*/ 595334 h 60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420" h="608962">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w="24325" cap="flat">
              <a:solidFill>
                <a:schemeClr val="bg2"/>
              </a:solidFill>
              <a:prstDash val="solid"/>
              <a:miter/>
            </a:ln>
          </p:spPr>
          <p:txBody>
            <a:bodyPr rtlCol="0" anchor="ctr"/>
            <a:lstStyle/>
            <a:p>
              <a:endParaRPr lang="en-IL" dirty="0"/>
            </a:p>
          </p:txBody>
        </p:sp>
        <p:sp>
          <p:nvSpPr>
            <p:cNvPr id="48" name="גרפיקה 2">
              <a:extLst>
                <a:ext uri="{FF2B5EF4-FFF2-40B4-BE49-F238E27FC236}">
                  <a16:creationId xmlns:a16="http://schemas.microsoft.com/office/drawing/2014/main" id="{D5FE3046-4BE3-43C5-809F-4EA33DC22151}"/>
                </a:ext>
              </a:extLst>
            </p:cNvPr>
            <p:cNvSpPr/>
            <p:nvPr/>
          </p:nvSpPr>
          <p:spPr>
            <a:xfrm>
              <a:off x="7707721" y="1153764"/>
              <a:ext cx="119708" cy="119708"/>
            </a:xfrm>
            <a:custGeom>
              <a:avLst/>
              <a:gdLst>
                <a:gd name="connsiteX0" fmla="*/ 0 w 119708"/>
                <a:gd name="connsiteY0" fmla="*/ 119708 h 119708"/>
                <a:gd name="connsiteX1" fmla="*/ 119708 w 119708"/>
                <a:gd name="connsiteY1" fmla="*/ 0 h 119708"/>
              </a:gdLst>
              <a:ahLst/>
              <a:cxnLst>
                <a:cxn ang="0">
                  <a:pos x="connsiteX0" y="connsiteY0"/>
                </a:cxn>
                <a:cxn ang="0">
                  <a:pos x="connsiteX1" y="connsiteY1"/>
                </a:cxn>
              </a:cxnLst>
              <a:rect l="l" t="t" r="r" b="b"/>
              <a:pathLst>
                <a:path w="119708" h="119708">
                  <a:moveTo>
                    <a:pt x="0" y="119708"/>
                  </a:moveTo>
                  <a:lnTo>
                    <a:pt x="119708" y="0"/>
                  </a:lnTo>
                </a:path>
              </a:pathLst>
            </a:custGeom>
            <a:ln w="24325" cap="flat">
              <a:solidFill>
                <a:schemeClr val="bg2"/>
              </a:solidFill>
              <a:prstDash val="solid"/>
              <a:miter/>
            </a:ln>
          </p:spPr>
          <p:txBody>
            <a:bodyPr rtlCol="0" anchor="ctr"/>
            <a:lstStyle/>
            <a:p>
              <a:endParaRPr lang="en-IL"/>
            </a:p>
          </p:txBody>
        </p:sp>
        <p:sp>
          <p:nvSpPr>
            <p:cNvPr id="49" name="גרפיקה 2">
              <a:extLst>
                <a:ext uri="{FF2B5EF4-FFF2-40B4-BE49-F238E27FC236}">
                  <a16:creationId xmlns:a16="http://schemas.microsoft.com/office/drawing/2014/main" id="{3894032B-86F9-480E-A0BF-3B1344399272}"/>
                </a:ext>
              </a:extLst>
            </p:cNvPr>
            <p:cNvSpPr/>
            <p:nvPr/>
          </p:nvSpPr>
          <p:spPr>
            <a:xfrm>
              <a:off x="7766354" y="1263700"/>
              <a:ext cx="231476" cy="231476"/>
            </a:xfrm>
            <a:custGeom>
              <a:avLst/>
              <a:gdLst>
                <a:gd name="connsiteX0" fmla="*/ 0 w 231476"/>
                <a:gd name="connsiteY0" fmla="*/ 0 h 231476"/>
                <a:gd name="connsiteX1" fmla="*/ 231477 w 231476"/>
                <a:gd name="connsiteY1" fmla="*/ 231476 h 231476"/>
              </a:gdLst>
              <a:ahLst/>
              <a:cxnLst>
                <a:cxn ang="0">
                  <a:pos x="connsiteX0" y="connsiteY0"/>
                </a:cxn>
                <a:cxn ang="0">
                  <a:pos x="connsiteX1" y="connsiteY1"/>
                </a:cxn>
              </a:cxnLst>
              <a:rect l="l" t="t" r="r" b="b"/>
              <a:pathLst>
                <a:path w="231476" h="231476">
                  <a:moveTo>
                    <a:pt x="0" y="0"/>
                  </a:moveTo>
                  <a:lnTo>
                    <a:pt x="231477" y="231476"/>
                  </a:lnTo>
                </a:path>
              </a:pathLst>
            </a:custGeom>
            <a:ln w="24325" cap="flat">
              <a:solidFill>
                <a:schemeClr val="bg2"/>
              </a:solidFill>
              <a:prstDash val="solid"/>
              <a:miter/>
            </a:ln>
          </p:spPr>
          <p:txBody>
            <a:bodyPr rtlCol="0" anchor="ctr"/>
            <a:lstStyle/>
            <a:p>
              <a:endParaRPr lang="en-IL"/>
            </a:p>
          </p:txBody>
        </p:sp>
        <p:sp>
          <p:nvSpPr>
            <p:cNvPr id="50" name="גרפיקה 2">
              <a:extLst>
                <a:ext uri="{FF2B5EF4-FFF2-40B4-BE49-F238E27FC236}">
                  <a16:creationId xmlns:a16="http://schemas.microsoft.com/office/drawing/2014/main" id="{BD59ADDC-53C8-4E0F-8DAA-97F15033F7C9}"/>
                </a:ext>
              </a:extLst>
            </p:cNvPr>
            <p:cNvSpPr/>
            <p:nvPr/>
          </p:nvSpPr>
          <p:spPr>
            <a:xfrm>
              <a:off x="7898888" y="1291184"/>
              <a:ext cx="261403" cy="262014"/>
            </a:xfrm>
            <a:custGeom>
              <a:avLst/>
              <a:gdLst>
                <a:gd name="connsiteX0" fmla="*/ 0 w 261403"/>
                <a:gd name="connsiteY0" fmla="*/ 0 h 262014"/>
                <a:gd name="connsiteX1" fmla="*/ 261404 w 261403"/>
                <a:gd name="connsiteY1" fmla="*/ 262014 h 262014"/>
              </a:gdLst>
              <a:ahLst/>
              <a:cxnLst>
                <a:cxn ang="0">
                  <a:pos x="connsiteX0" y="connsiteY0"/>
                </a:cxn>
                <a:cxn ang="0">
                  <a:pos x="connsiteX1" y="connsiteY1"/>
                </a:cxn>
              </a:cxnLst>
              <a:rect l="l" t="t" r="r" b="b"/>
              <a:pathLst>
                <a:path w="261403" h="262014">
                  <a:moveTo>
                    <a:pt x="0" y="0"/>
                  </a:moveTo>
                  <a:lnTo>
                    <a:pt x="261404" y="262014"/>
                  </a:lnTo>
                </a:path>
              </a:pathLst>
            </a:custGeom>
            <a:ln w="24325" cap="flat">
              <a:solidFill>
                <a:schemeClr val="bg2"/>
              </a:solidFill>
              <a:prstDash val="solid"/>
              <a:miter/>
            </a:ln>
          </p:spPr>
          <p:txBody>
            <a:bodyPr rtlCol="0" anchor="ctr"/>
            <a:lstStyle/>
            <a:p>
              <a:endParaRPr lang="en-IL"/>
            </a:p>
          </p:txBody>
        </p:sp>
        <p:sp>
          <p:nvSpPr>
            <p:cNvPr id="51" name="גרפיקה 2">
              <a:extLst>
                <a:ext uri="{FF2B5EF4-FFF2-40B4-BE49-F238E27FC236}">
                  <a16:creationId xmlns:a16="http://schemas.microsoft.com/office/drawing/2014/main" id="{212E9570-9E9F-4BE2-8A6F-D1122ADEBB6A}"/>
                </a:ext>
              </a:extLst>
            </p:cNvPr>
            <p:cNvSpPr/>
            <p:nvPr/>
          </p:nvSpPr>
          <p:spPr>
            <a:xfrm>
              <a:off x="8182279" y="1632597"/>
              <a:ext cx="71458" cy="72069"/>
            </a:xfrm>
            <a:custGeom>
              <a:avLst/>
              <a:gdLst>
                <a:gd name="connsiteX0" fmla="*/ 0 w 71458"/>
                <a:gd name="connsiteY0" fmla="*/ 72069 h 72069"/>
                <a:gd name="connsiteX1" fmla="*/ 71458 w 71458"/>
                <a:gd name="connsiteY1" fmla="*/ 0 h 72069"/>
              </a:gdLst>
              <a:ahLst/>
              <a:cxnLst>
                <a:cxn ang="0">
                  <a:pos x="connsiteX0" y="connsiteY0"/>
                </a:cxn>
                <a:cxn ang="0">
                  <a:pos x="connsiteX1" y="connsiteY1"/>
                </a:cxn>
              </a:cxnLst>
              <a:rect l="l" t="t" r="r" b="b"/>
              <a:pathLst>
                <a:path w="71458" h="72069">
                  <a:moveTo>
                    <a:pt x="0" y="72069"/>
                  </a:moveTo>
                  <a:lnTo>
                    <a:pt x="71458" y="0"/>
                  </a:lnTo>
                </a:path>
              </a:pathLst>
            </a:custGeom>
            <a:ln w="24325" cap="flat">
              <a:solidFill>
                <a:schemeClr val="bg2"/>
              </a:solidFill>
              <a:prstDash val="solid"/>
              <a:miter/>
            </a:ln>
          </p:spPr>
          <p:txBody>
            <a:bodyPr rtlCol="0" anchor="ctr"/>
            <a:lstStyle/>
            <a:p>
              <a:endParaRPr lang="en-IL"/>
            </a:p>
          </p:txBody>
        </p:sp>
      </p:grpSp>
      <p:sp>
        <p:nvSpPr>
          <p:cNvPr id="18" name="TextBox 17">
            <a:extLst>
              <a:ext uri="{FF2B5EF4-FFF2-40B4-BE49-F238E27FC236}">
                <a16:creationId xmlns:a16="http://schemas.microsoft.com/office/drawing/2014/main" id="{74E16055-26C7-4103-AACD-8E31A6DE0858}"/>
              </a:ext>
            </a:extLst>
          </p:cNvPr>
          <p:cNvSpPr txBox="1"/>
          <p:nvPr/>
        </p:nvSpPr>
        <p:spPr>
          <a:xfrm>
            <a:off x="3848365" y="1375287"/>
            <a:ext cx="4618104" cy="3170099"/>
          </a:xfrm>
          <a:prstGeom prst="rect">
            <a:avLst/>
          </a:prstGeom>
          <a:noFill/>
        </p:spPr>
        <p:txBody>
          <a:bodyPr wrap="square">
            <a:spAutoFit/>
          </a:bodyPr>
          <a:lstStyle/>
          <a:p>
            <a:pPr marL="457200" indent="-457200" algn="r" rtl="1">
              <a:buFont typeface="Arial" panose="020B0604020202020204" pitchFamily="34" charset="0"/>
              <a:buChar char="•"/>
            </a:pPr>
            <a:r>
              <a:rPr lang="he-IL" sz="2000" dirty="0"/>
              <a:t>תזכורת – הגדרת </a:t>
            </a:r>
            <a:r>
              <a:rPr lang="en-US" sz="2000" b="1" dirty="0">
                <a:solidFill>
                  <a:schemeClr val="accent1"/>
                </a:solidFill>
              </a:rPr>
              <a:t>BST</a:t>
            </a:r>
            <a:r>
              <a:rPr lang="he-IL" sz="2000" dirty="0"/>
              <a:t>:</a:t>
            </a:r>
          </a:p>
          <a:p>
            <a:pPr marL="800100" lvl="1" indent="-342900" algn="r" rtl="1">
              <a:buFont typeface="Arial" panose="020B0604020202020204" pitchFamily="34" charset="0"/>
              <a:buChar char="•"/>
            </a:pPr>
            <a:r>
              <a:rPr lang="he-IL" sz="1600" dirty="0"/>
              <a:t>עץ בינארי</a:t>
            </a:r>
          </a:p>
          <a:p>
            <a:pPr marL="800100" lvl="1" indent="-342900" algn="r" rtl="1">
              <a:buFont typeface="Arial" panose="020B0604020202020204" pitchFamily="34" charset="0"/>
              <a:buChar char="•"/>
            </a:pPr>
            <a:r>
              <a:rPr lang="he-IL" sz="1600" dirty="0"/>
              <a:t>ערכים </a:t>
            </a:r>
            <a:r>
              <a:rPr lang="he-IL" sz="1600" b="1" dirty="0">
                <a:solidFill>
                  <a:schemeClr val="bg2"/>
                </a:solidFill>
              </a:rPr>
              <a:t>קטנים</a:t>
            </a:r>
            <a:r>
              <a:rPr lang="he-IL" sz="1600" dirty="0"/>
              <a:t> מהצומת נמצאים </a:t>
            </a:r>
            <a:r>
              <a:rPr lang="he-IL" sz="1600" b="1" dirty="0">
                <a:solidFill>
                  <a:schemeClr val="bg2"/>
                </a:solidFill>
              </a:rPr>
              <a:t>בתת העץ השמאלי</a:t>
            </a:r>
          </a:p>
          <a:p>
            <a:pPr marL="800100" lvl="1" indent="-342900" algn="r" rtl="1">
              <a:buFont typeface="Arial" panose="020B0604020202020204" pitchFamily="34" charset="0"/>
              <a:buChar char="•"/>
            </a:pPr>
            <a:r>
              <a:rPr lang="he-IL" sz="1600" dirty="0"/>
              <a:t>ערכים </a:t>
            </a:r>
            <a:r>
              <a:rPr lang="he-IL" sz="1600" b="1" dirty="0">
                <a:solidFill>
                  <a:schemeClr val="accent2">
                    <a:lumMod val="75000"/>
                  </a:schemeClr>
                </a:solidFill>
              </a:rPr>
              <a:t>גדולים</a:t>
            </a:r>
            <a:r>
              <a:rPr lang="he-IL" sz="1600" dirty="0"/>
              <a:t> מהצומת נמצאים </a:t>
            </a:r>
            <a:r>
              <a:rPr lang="he-IL" sz="1600" b="1" dirty="0">
                <a:solidFill>
                  <a:schemeClr val="accent2">
                    <a:lumMod val="75000"/>
                  </a:schemeClr>
                </a:solidFill>
              </a:rPr>
              <a:t>בתת העץ הימני</a:t>
            </a:r>
          </a:p>
          <a:p>
            <a:pPr marL="800100" lvl="1" indent="-342900" algn="r" rtl="1">
              <a:buFont typeface="Arial" panose="020B0604020202020204" pitchFamily="34" charset="0"/>
              <a:buChar char="•"/>
            </a:pPr>
            <a:r>
              <a:rPr lang="he-IL" sz="1600" dirty="0"/>
              <a:t>ערכים </a:t>
            </a:r>
            <a:r>
              <a:rPr lang="he-IL" sz="1600" b="1" dirty="0">
                <a:solidFill>
                  <a:schemeClr val="accent3"/>
                </a:solidFill>
              </a:rPr>
              <a:t>שווים</a:t>
            </a:r>
            <a:r>
              <a:rPr lang="he-IL" sz="1600" dirty="0"/>
              <a:t> אין הגדרה גורפת (במקרה הזה אין ערכים שחוזרים על עצמם)  </a:t>
            </a:r>
            <a:br>
              <a:rPr lang="en-US" sz="1600" dirty="0"/>
            </a:br>
            <a:endParaRPr lang="he-IL" sz="1600" dirty="0"/>
          </a:p>
          <a:p>
            <a:pPr marL="457200" indent="-457200" algn="r" rtl="1">
              <a:buFont typeface="Arial" panose="020B0604020202020204" pitchFamily="34" charset="0"/>
              <a:buChar char="•"/>
            </a:pPr>
            <a:r>
              <a:rPr lang="he-IL" sz="2000" dirty="0"/>
              <a:t>נניח לדוגמא קלט (שמאל לימין):</a:t>
            </a:r>
          </a:p>
          <a:p>
            <a:pPr marL="800100" lvl="1" indent="-342900" algn="r" rtl="1">
              <a:buFont typeface="Arial" panose="020B0604020202020204" pitchFamily="34" charset="0"/>
              <a:buChar char="•"/>
            </a:pPr>
            <a:r>
              <a:rPr lang="en-US" sz="1600" dirty="0"/>
              <a:t>9, 52, 2, 4, 1, 8, 60, 3, 55</a:t>
            </a:r>
            <a:endParaRPr lang="he-IL" sz="1600" dirty="0"/>
          </a:p>
          <a:p>
            <a:pPr marL="800100" lvl="1" indent="-342900" algn="r" rtl="1">
              <a:buFont typeface="Arial" panose="020B0604020202020204" pitchFamily="34" charset="0"/>
              <a:buChar char="•"/>
            </a:pPr>
            <a:r>
              <a:rPr lang="he-IL" sz="1600" dirty="0"/>
              <a:t>איך נהפוך אותו לעץ?</a:t>
            </a:r>
          </a:p>
        </p:txBody>
      </p:sp>
      <p:sp>
        <p:nvSpPr>
          <p:cNvPr id="19" name="Oval 10">
            <a:extLst>
              <a:ext uri="{FF2B5EF4-FFF2-40B4-BE49-F238E27FC236}">
                <a16:creationId xmlns:a16="http://schemas.microsoft.com/office/drawing/2014/main" id="{BC1B5C71-F0B3-4B9B-909F-0B1601602752}"/>
              </a:ext>
            </a:extLst>
          </p:cNvPr>
          <p:cNvSpPr>
            <a:spLocks noChangeArrowheads="1"/>
          </p:cNvSpPr>
          <p:nvPr/>
        </p:nvSpPr>
        <p:spPr bwMode="auto">
          <a:xfrm>
            <a:off x="1689189" y="1981701"/>
            <a:ext cx="352046"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9</a:t>
            </a:r>
            <a:endParaRPr lang="en-US" sz="3200" dirty="0">
              <a:latin typeface="Times New Roman" pitchFamily="18" charset="0"/>
            </a:endParaRPr>
          </a:p>
        </p:txBody>
      </p:sp>
      <p:sp>
        <p:nvSpPr>
          <p:cNvPr id="21" name="Oval 11">
            <a:extLst>
              <a:ext uri="{FF2B5EF4-FFF2-40B4-BE49-F238E27FC236}">
                <a16:creationId xmlns:a16="http://schemas.microsoft.com/office/drawing/2014/main" id="{E1C5D720-8E77-43E1-8F1B-0A8016EFCC7C}"/>
              </a:ext>
            </a:extLst>
          </p:cNvPr>
          <p:cNvSpPr>
            <a:spLocks noChangeArrowheads="1"/>
          </p:cNvSpPr>
          <p:nvPr/>
        </p:nvSpPr>
        <p:spPr bwMode="auto">
          <a:xfrm>
            <a:off x="1931779" y="3157869"/>
            <a:ext cx="345801"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8</a:t>
            </a:r>
            <a:endParaRPr lang="en-US" sz="3200" dirty="0">
              <a:latin typeface="Times New Roman" pitchFamily="18" charset="0"/>
            </a:endParaRPr>
          </a:p>
        </p:txBody>
      </p:sp>
      <p:sp>
        <p:nvSpPr>
          <p:cNvPr id="22" name="Oval 12">
            <a:extLst>
              <a:ext uri="{FF2B5EF4-FFF2-40B4-BE49-F238E27FC236}">
                <a16:creationId xmlns:a16="http://schemas.microsoft.com/office/drawing/2014/main" id="{3D4D5277-DBF4-4F65-BC7C-F7F18CF2F98F}"/>
              </a:ext>
            </a:extLst>
          </p:cNvPr>
          <p:cNvSpPr>
            <a:spLocks noChangeArrowheads="1"/>
          </p:cNvSpPr>
          <p:nvPr/>
        </p:nvSpPr>
        <p:spPr bwMode="auto">
          <a:xfrm>
            <a:off x="981436" y="2737920"/>
            <a:ext cx="345802"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1</a:t>
            </a:r>
            <a:endParaRPr lang="en-US" sz="3200" dirty="0">
              <a:latin typeface="Times New Roman" pitchFamily="18" charset="0"/>
            </a:endParaRPr>
          </a:p>
        </p:txBody>
      </p:sp>
      <p:sp>
        <p:nvSpPr>
          <p:cNvPr id="23" name="Oval 13">
            <a:extLst>
              <a:ext uri="{FF2B5EF4-FFF2-40B4-BE49-F238E27FC236}">
                <a16:creationId xmlns:a16="http://schemas.microsoft.com/office/drawing/2014/main" id="{4B4F41F1-7E11-4A84-AEDC-04F37BEBA234}"/>
              </a:ext>
            </a:extLst>
          </p:cNvPr>
          <p:cNvSpPr>
            <a:spLocks noChangeArrowheads="1"/>
          </p:cNvSpPr>
          <p:nvPr/>
        </p:nvSpPr>
        <p:spPr bwMode="auto">
          <a:xfrm>
            <a:off x="1255961" y="2360589"/>
            <a:ext cx="344240"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2</a:t>
            </a:r>
            <a:endParaRPr lang="en-US" sz="3200" dirty="0">
              <a:latin typeface="Times New Roman" pitchFamily="18" charset="0"/>
            </a:endParaRPr>
          </a:p>
        </p:txBody>
      </p:sp>
      <p:sp>
        <p:nvSpPr>
          <p:cNvPr id="24" name="Oval 14">
            <a:extLst>
              <a:ext uri="{FF2B5EF4-FFF2-40B4-BE49-F238E27FC236}">
                <a16:creationId xmlns:a16="http://schemas.microsoft.com/office/drawing/2014/main" id="{B36DF6A8-8F67-44A0-9217-F3ED7864EA03}"/>
              </a:ext>
            </a:extLst>
          </p:cNvPr>
          <p:cNvSpPr>
            <a:spLocks noChangeArrowheads="1"/>
          </p:cNvSpPr>
          <p:nvPr/>
        </p:nvSpPr>
        <p:spPr bwMode="auto">
          <a:xfrm>
            <a:off x="2123197" y="2360589"/>
            <a:ext cx="345801"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52</a:t>
            </a:r>
            <a:endParaRPr lang="en-US" sz="3200" dirty="0">
              <a:latin typeface="Times New Roman" pitchFamily="18" charset="0"/>
            </a:endParaRPr>
          </a:p>
        </p:txBody>
      </p:sp>
      <p:sp>
        <p:nvSpPr>
          <p:cNvPr id="25" name="Oval 15">
            <a:extLst>
              <a:ext uri="{FF2B5EF4-FFF2-40B4-BE49-F238E27FC236}">
                <a16:creationId xmlns:a16="http://schemas.microsoft.com/office/drawing/2014/main" id="{86A15BAA-A891-400A-AAA6-65F362CB7200}"/>
              </a:ext>
            </a:extLst>
          </p:cNvPr>
          <p:cNvSpPr>
            <a:spLocks noChangeArrowheads="1"/>
          </p:cNvSpPr>
          <p:nvPr/>
        </p:nvSpPr>
        <p:spPr bwMode="auto">
          <a:xfrm>
            <a:off x="1317393" y="3157869"/>
            <a:ext cx="344240"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3</a:t>
            </a:r>
            <a:endParaRPr lang="en-US" sz="3200" dirty="0">
              <a:latin typeface="Times New Roman" pitchFamily="18" charset="0"/>
            </a:endParaRPr>
          </a:p>
        </p:txBody>
      </p:sp>
      <p:sp>
        <p:nvSpPr>
          <p:cNvPr id="26" name="Oval 16">
            <a:extLst>
              <a:ext uri="{FF2B5EF4-FFF2-40B4-BE49-F238E27FC236}">
                <a16:creationId xmlns:a16="http://schemas.microsoft.com/office/drawing/2014/main" id="{CDA31C88-AF10-4AE6-A0D8-674879F8DDE6}"/>
              </a:ext>
            </a:extLst>
          </p:cNvPr>
          <p:cNvSpPr>
            <a:spLocks noChangeArrowheads="1"/>
          </p:cNvSpPr>
          <p:nvPr/>
        </p:nvSpPr>
        <p:spPr bwMode="auto">
          <a:xfrm>
            <a:off x="1573300" y="2741032"/>
            <a:ext cx="344240" cy="280859"/>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4</a:t>
            </a:r>
            <a:endParaRPr lang="en-US" sz="3200" dirty="0">
              <a:latin typeface="Times New Roman" pitchFamily="18" charset="0"/>
            </a:endParaRPr>
          </a:p>
        </p:txBody>
      </p:sp>
      <p:sp>
        <p:nvSpPr>
          <p:cNvPr id="27" name="Oval 14">
            <a:extLst>
              <a:ext uri="{FF2B5EF4-FFF2-40B4-BE49-F238E27FC236}">
                <a16:creationId xmlns:a16="http://schemas.microsoft.com/office/drawing/2014/main" id="{DC6751BE-B08A-441E-A8E7-A5133DBB8D46}"/>
              </a:ext>
            </a:extLst>
          </p:cNvPr>
          <p:cNvSpPr>
            <a:spLocks noChangeArrowheads="1"/>
          </p:cNvSpPr>
          <p:nvPr/>
        </p:nvSpPr>
        <p:spPr bwMode="auto">
          <a:xfrm>
            <a:off x="2579850" y="2737920"/>
            <a:ext cx="345802"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60</a:t>
            </a:r>
            <a:endParaRPr lang="en-US" sz="3200" dirty="0">
              <a:latin typeface="Times New Roman" pitchFamily="18" charset="0"/>
            </a:endParaRPr>
          </a:p>
        </p:txBody>
      </p:sp>
      <p:sp>
        <p:nvSpPr>
          <p:cNvPr id="28" name="Oval 14">
            <a:extLst>
              <a:ext uri="{FF2B5EF4-FFF2-40B4-BE49-F238E27FC236}">
                <a16:creationId xmlns:a16="http://schemas.microsoft.com/office/drawing/2014/main" id="{3DEC26C6-5265-450B-B363-5F0FC82C36FB}"/>
              </a:ext>
            </a:extLst>
          </p:cNvPr>
          <p:cNvSpPr>
            <a:spLocks noChangeArrowheads="1"/>
          </p:cNvSpPr>
          <p:nvPr/>
        </p:nvSpPr>
        <p:spPr bwMode="auto">
          <a:xfrm>
            <a:off x="2349588" y="3157869"/>
            <a:ext cx="345802" cy="283971"/>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sz="2000" dirty="0">
                <a:solidFill>
                  <a:srgbClr val="000000"/>
                </a:solidFill>
                <a:latin typeface="Times New Roman" pitchFamily="18" charset="0"/>
              </a:rPr>
              <a:t>55</a:t>
            </a:r>
            <a:endParaRPr lang="en-US" sz="3200" dirty="0">
              <a:latin typeface="Times New Roman" pitchFamily="18" charset="0"/>
            </a:endParaRPr>
          </a:p>
        </p:txBody>
      </p:sp>
      <p:cxnSp>
        <p:nvCxnSpPr>
          <p:cNvPr id="29" name="מחבר ישר 48">
            <a:extLst>
              <a:ext uri="{FF2B5EF4-FFF2-40B4-BE49-F238E27FC236}">
                <a16:creationId xmlns:a16="http://schemas.microsoft.com/office/drawing/2014/main" id="{9DB22D9A-3905-49C8-B3B9-D4AA54C72EE7}"/>
              </a:ext>
            </a:extLst>
          </p:cNvPr>
          <p:cNvCxnSpPr>
            <a:stCxn id="19" idx="3"/>
            <a:endCxn id="23" idx="7"/>
          </p:cNvCxnSpPr>
          <p:nvPr/>
        </p:nvCxnSpPr>
        <p:spPr>
          <a:xfrm flipH="1">
            <a:off x="1549788" y="2224085"/>
            <a:ext cx="190957" cy="1780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מחבר ישר 49">
            <a:extLst>
              <a:ext uri="{FF2B5EF4-FFF2-40B4-BE49-F238E27FC236}">
                <a16:creationId xmlns:a16="http://schemas.microsoft.com/office/drawing/2014/main" id="{C09E9889-A0A0-4F5C-AB99-E8CE0A8CA51C}"/>
              </a:ext>
            </a:extLst>
          </p:cNvPr>
          <p:cNvCxnSpPr>
            <a:stCxn id="19" idx="5"/>
            <a:endCxn id="24" idx="1"/>
          </p:cNvCxnSpPr>
          <p:nvPr/>
        </p:nvCxnSpPr>
        <p:spPr>
          <a:xfrm>
            <a:off x="1989679" y="2224085"/>
            <a:ext cx="184159" cy="1780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מחבר ישר 50">
            <a:extLst>
              <a:ext uri="{FF2B5EF4-FFF2-40B4-BE49-F238E27FC236}">
                <a16:creationId xmlns:a16="http://schemas.microsoft.com/office/drawing/2014/main" id="{23D09C64-9884-43A5-8E5B-8FB699C1966D}"/>
              </a:ext>
            </a:extLst>
          </p:cNvPr>
          <p:cNvCxnSpPr>
            <a:stCxn id="24" idx="5"/>
            <a:endCxn id="27" idx="1"/>
          </p:cNvCxnSpPr>
          <p:nvPr/>
        </p:nvCxnSpPr>
        <p:spPr>
          <a:xfrm>
            <a:off x="2418357" y="2602973"/>
            <a:ext cx="212135" cy="17653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מחבר ישר 51">
            <a:extLst>
              <a:ext uri="{FF2B5EF4-FFF2-40B4-BE49-F238E27FC236}">
                <a16:creationId xmlns:a16="http://schemas.microsoft.com/office/drawing/2014/main" id="{B4977D6E-54D5-42A1-AAF8-22D7767B9DEA}"/>
              </a:ext>
            </a:extLst>
          </p:cNvPr>
          <p:cNvCxnSpPr>
            <a:stCxn id="26" idx="4"/>
            <a:endCxn id="21" idx="0"/>
          </p:cNvCxnSpPr>
          <p:nvPr/>
        </p:nvCxnSpPr>
        <p:spPr>
          <a:xfrm>
            <a:off x="1745420" y="3021891"/>
            <a:ext cx="359260" cy="1359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מחבר ישר 52">
            <a:extLst>
              <a:ext uri="{FF2B5EF4-FFF2-40B4-BE49-F238E27FC236}">
                <a16:creationId xmlns:a16="http://schemas.microsoft.com/office/drawing/2014/main" id="{B2F42E9A-417C-45A2-A0F3-D7CAD3130A8F}"/>
              </a:ext>
            </a:extLst>
          </p:cNvPr>
          <p:cNvCxnSpPr>
            <a:stCxn id="23" idx="5"/>
            <a:endCxn id="26" idx="0"/>
          </p:cNvCxnSpPr>
          <p:nvPr/>
        </p:nvCxnSpPr>
        <p:spPr>
          <a:xfrm>
            <a:off x="1549788" y="2602973"/>
            <a:ext cx="195632" cy="13805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מחבר ישר 53">
            <a:extLst>
              <a:ext uri="{FF2B5EF4-FFF2-40B4-BE49-F238E27FC236}">
                <a16:creationId xmlns:a16="http://schemas.microsoft.com/office/drawing/2014/main" id="{070EDADF-F3C4-411D-8581-79791F08C964}"/>
              </a:ext>
            </a:extLst>
          </p:cNvPr>
          <p:cNvCxnSpPr>
            <a:stCxn id="26" idx="4"/>
            <a:endCxn id="25" idx="0"/>
          </p:cNvCxnSpPr>
          <p:nvPr/>
        </p:nvCxnSpPr>
        <p:spPr>
          <a:xfrm flipH="1">
            <a:off x="1489513" y="3021891"/>
            <a:ext cx="255907" cy="1359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מחבר ישר 54">
            <a:extLst>
              <a:ext uri="{FF2B5EF4-FFF2-40B4-BE49-F238E27FC236}">
                <a16:creationId xmlns:a16="http://schemas.microsoft.com/office/drawing/2014/main" id="{67A77770-F1E7-43B6-91C3-B064EF60166C}"/>
              </a:ext>
            </a:extLst>
          </p:cNvPr>
          <p:cNvCxnSpPr>
            <a:stCxn id="23" idx="3"/>
            <a:endCxn id="22" idx="0"/>
          </p:cNvCxnSpPr>
          <p:nvPr/>
        </p:nvCxnSpPr>
        <p:spPr>
          <a:xfrm flipH="1">
            <a:off x="1154337" y="2602973"/>
            <a:ext cx="152037" cy="13494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מחבר ישר 55">
            <a:extLst>
              <a:ext uri="{FF2B5EF4-FFF2-40B4-BE49-F238E27FC236}">
                <a16:creationId xmlns:a16="http://schemas.microsoft.com/office/drawing/2014/main" id="{118A4003-9C41-411A-B5DC-6D56BBEC508D}"/>
              </a:ext>
            </a:extLst>
          </p:cNvPr>
          <p:cNvCxnSpPr>
            <a:stCxn id="27" idx="4"/>
            <a:endCxn id="28" idx="0"/>
          </p:cNvCxnSpPr>
          <p:nvPr/>
        </p:nvCxnSpPr>
        <p:spPr>
          <a:xfrm flipH="1">
            <a:off x="2522489" y="3021891"/>
            <a:ext cx="230262" cy="1359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9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חיפוש בינארי – סיבוכיות</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2041102" y="1422633"/>
            <a:ext cx="6699083" cy="1200329"/>
          </a:xfrm>
          <a:prstGeom prst="rect">
            <a:avLst/>
          </a:prstGeom>
        </p:spPr>
        <p:txBody>
          <a:bodyPr wrap="square">
            <a:spAutoFit/>
          </a:bodyPr>
          <a:lstStyle/>
          <a:p>
            <a:pPr marL="457200" indent="-457200" algn="r" rtl="1">
              <a:buFont typeface="Arial" panose="020B0604020202020204" pitchFamily="34" charset="0"/>
              <a:buChar char="•"/>
            </a:pPr>
            <a:r>
              <a:rPr lang="he-IL" sz="1800" dirty="0"/>
              <a:t>מהי </a:t>
            </a:r>
            <a:r>
              <a:rPr lang="he-IL" sz="1800" b="1" dirty="0">
                <a:solidFill>
                  <a:schemeClr val="accent2">
                    <a:lumMod val="75000"/>
                  </a:schemeClr>
                </a:solidFill>
              </a:rPr>
              <a:t>סיבוכיות זמן הריצה </a:t>
            </a:r>
            <a:r>
              <a:rPr lang="he-IL" sz="1800" dirty="0"/>
              <a:t>של פעולת חיפוש ב-</a:t>
            </a:r>
            <a:r>
              <a:rPr lang="en-US" sz="1800" dirty="0"/>
              <a:t>BST</a:t>
            </a:r>
            <a:r>
              <a:rPr lang="he-IL" sz="1800" dirty="0"/>
              <a:t>?</a:t>
            </a:r>
          </a:p>
          <a:p>
            <a:pPr marL="914400" lvl="1" indent="-457200" algn="r" rtl="1">
              <a:buFont typeface="Arial" panose="020B0604020202020204" pitchFamily="34" charset="0"/>
              <a:buChar char="•"/>
            </a:pPr>
            <a:r>
              <a:rPr lang="he-IL" sz="1800" dirty="0"/>
              <a:t>במקרה </a:t>
            </a:r>
            <a:r>
              <a:rPr lang="he-IL" sz="1800" b="1" dirty="0">
                <a:solidFill>
                  <a:schemeClr val="accent3"/>
                </a:solidFill>
              </a:rPr>
              <a:t>הטוב</a:t>
            </a:r>
            <a:r>
              <a:rPr lang="he-IL" sz="1800" dirty="0"/>
              <a:t>?</a:t>
            </a:r>
          </a:p>
          <a:p>
            <a:pPr marL="914400" lvl="1" indent="-457200" algn="r" rtl="1">
              <a:buFont typeface="Arial" panose="020B0604020202020204" pitchFamily="34" charset="0"/>
              <a:buChar char="•"/>
            </a:pPr>
            <a:r>
              <a:rPr lang="he-IL" sz="1800" dirty="0"/>
              <a:t>במקרה </a:t>
            </a:r>
            <a:r>
              <a:rPr lang="he-IL" sz="1800" b="1" dirty="0">
                <a:solidFill>
                  <a:schemeClr val="accent1"/>
                </a:solidFill>
              </a:rPr>
              <a:t>הממוצע</a:t>
            </a:r>
            <a:r>
              <a:rPr lang="he-IL" sz="1800" dirty="0"/>
              <a:t>?</a:t>
            </a:r>
          </a:p>
          <a:p>
            <a:pPr marL="914400" lvl="1" indent="-457200" algn="r" rtl="1">
              <a:buFont typeface="Arial" panose="020B0604020202020204" pitchFamily="34" charset="0"/>
              <a:buChar char="•"/>
            </a:pPr>
            <a:r>
              <a:rPr lang="he-IL" sz="1800" dirty="0"/>
              <a:t>במקרה </a:t>
            </a:r>
            <a:r>
              <a:rPr lang="he-IL" sz="1800" b="1" dirty="0">
                <a:solidFill>
                  <a:schemeClr val="bg2"/>
                </a:solidFill>
              </a:rPr>
              <a:t>הגרוע ביותר</a:t>
            </a:r>
            <a:r>
              <a:rPr lang="he-IL" sz="1800" dirty="0"/>
              <a:t>? </a:t>
            </a:r>
          </a:p>
        </p:txBody>
      </p:sp>
      <p:sp>
        <p:nvSpPr>
          <p:cNvPr id="13" name="Google Shape;231;p19">
            <a:extLst>
              <a:ext uri="{FF2B5EF4-FFF2-40B4-BE49-F238E27FC236}">
                <a16:creationId xmlns:a16="http://schemas.microsoft.com/office/drawing/2014/main" id="{1BFCB7D3-4E43-4736-B703-8866365EE487}"/>
              </a:ext>
            </a:extLst>
          </p:cNvPr>
          <p:cNvSpPr/>
          <p:nvPr/>
        </p:nvSpPr>
        <p:spPr>
          <a:xfrm>
            <a:off x="8290185" y="102008"/>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en-IL"/>
          </a:p>
        </p:txBody>
      </p:sp>
      <p:sp>
        <p:nvSpPr>
          <p:cNvPr id="15" name="Google Shape;232;p19">
            <a:extLst>
              <a:ext uri="{FF2B5EF4-FFF2-40B4-BE49-F238E27FC236}">
                <a16:creationId xmlns:a16="http://schemas.microsoft.com/office/drawing/2014/main" id="{01391CB8-FB20-4564-98A7-10CAD0877349}"/>
              </a:ext>
            </a:extLst>
          </p:cNvPr>
          <p:cNvSpPr txBox="1">
            <a:spLocks/>
          </p:cNvSpPr>
          <p:nvPr/>
        </p:nvSpPr>
        <p:spPr>
          <a:xfrm>
            <a:off x="8382689" y="646116"/>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dirty="0">
                <a:solidFill>
                  <a:schemeClr val="accent1"/>
                </a:solidFill>
              </a:rPr>
              <a:t>חשוב!</a:t>
            </a:r>
          </a:p>
        </p:txBody>
      </p:sp>
      <p:grpSp>
        <p:nvGrpSpPr>
          <p:cNvPr id="16" name="גרפיקה 342">
            <a:extLst>
              <a:ext uri="{FF2B5EF4-FFF2-40B4-BE49-F238E27FC236}">
                <a16:creationId xmlns:a16="http://schemas.microsoft.com/office/drawing/2014/main" id="{44443EC6-A44E-4133-A5BC-30F075338A20}"/>
              </a:ext>
            </a:extLst>
          </p:cNvPr>
          <p:cNvGrpSpPr/>
          <p:nvPr/>
        </p:nvGrpSpPr>
        <p:grpSpPr>
          <a:xfrm>
            <a:off x="8395609" y="91036"/>
            <a:ext cx="687649" cy="639170"/>
            <a:chOff x="1671636" y="2187978"/>
            <a:chExt cx="687649" cy="639170"/>
          </a:xfrm>
        </p:grpSpPr>
        <p:sp>
          <p:nvSpPr>
            <p:cNvPr id="17" name="גרפיקה 342">
              <a:extLst>
                <a:ext uri="{FF2B5EF4-FFF2-40B4-BE49-F238E27FC236}">
                  <a16:creationId xmlns:a16="http://schemas.microsoft.com/office/drawing/2014/main" id="{9EA46A42-9D85-46E3-90C3-FBB250D0D065}"/>
                </a:ext>
              </a:extLst>
            </p:cNvPr>
            <p:cNvSpPr/>
            <p:nvPr/>
          </p:nvSpPr>
          <p:spPr>
            <a:xfrm>
              <a:off x="1949728" y="2727978"/>
              <a:ext cx="190222" cy="99170"/>
            </a:xfrm>
            <a:custGeom>
              <a:avLst/>
              <a:gdLst>
                <a:gd name="connsiteX0" fmla="*/ 190174 w 190222"/>
                <a:gd name="connsiteY0" fmla="*/ 0 h 99170"/>
                <a:gd name="connsiteX1" fmla="*/ 104087 w 190222"/>
                <a:gd name="connsiteY1" fmla="*/ 98609 h 99170"/>
                <a:gd name="connsiteX2" fmla="*/ 0 w 190222"/>
                <a:gd name="connsiteY2" fmla="*/ 19565 h 99170"/>
              </a:gdLst>
              <a:ahLst/>
              <a:cxnLst>
                <a:cxn ang="0">
                  <a:pos x="connsiteX0" y="connsiteY0"/>
                </a:cxn>
                <a:cxn ang="0">
                  <a:pos x="connsiteX1" y="connsiteY1"/>
                </a:cxn>
                <a:cxn ang="0">
                  <a:pos x="connsiteX2" y="connsiteY2"/>
                </a:cxn>
              </a:cxnLst>
              <a:rect l="l" t="t" r="r" b="b"/>
              <a:pathLst>
                <a:path w="190222" h="99170">
                  <a:moveTo>
                    <a:pt x="190174" y="0"/>
                  </a:moveTo>
                  <a:cubicBezTo>
                    <a:pt x="191739" y="50087"/>
                    <a:pt x="154957" y="93913"/>
                    <a:pt x="104087" y="98609"/>
                  </a:cubicBezTo>
                  <a:cubicBezTo>
                    <a:pt x="53217" y="104087"/>
                    <a:pt x="7826" y="68869"/>
                    <a:pt x="0" y="19565"/>
                  </a:cubicBezTo>
                </a:path>
              </a:pathLst>
            </a:custGeom>
            <a:solidFill>
              <a:schemeClr val="accent2"/>
            </a:solidFill>
            <a:ln w="31060" cap="flat">
              <a:solidFill>
                <a:schemeClr val="bg2"/>
              </a:solidFill>
              <a:prstDash val="solid"/>
              <a:miter/>
            </a:ln>
          </p:spPr>
          <p:txBody>
            <a:bodyPr rtlCol="0" anchor="ctr"/>
            <a:lstStyle/>
            <a:p>
              <a:endParaRPr lang="en-IL"/>
            </a:p>
          </p:txBody>
        </p:sp>
        <p:sp>
          <p:nvSpPr>
            <p:cNvPr id="18" name="גרפיקה 342">
              <a:extLst>
                <a:ext uri="{FF2B5EF4-FFF2-40B4-BE49-F238E27FC236}">
                  <a16:creationId xmlns:a16="http://schemas.microsoft.com/office/drawing/2014/main" id="{B982860C-A800-4289-9936-D741A51AB607}"/>
                </a:ext>
              </a:extLst>
            </p:cNvPr>
            <p:cNvSpPr/>
            <p:nvPr/>
          </p:nvSpPr>
          <p:spPr>
            <a:xfrm>
              <a:off x="1671636" y="2238065"/>
              <a:ext cx="76178" cy="279391"/>
            </a:xfrm>
            <a:custGeom>
              <a:avLst/>
              <a:gdLst>
                <a:gd name="connsiteX0" fmla="*/ 22179 w 76178"/>
                <a:gd name="connsiteY0" fmla="*/ 279391 h 279391"/>
                <a:gd name="connsiteX1" fmla="*/ 1831 w 76178"/>
                <a:gd name="connsiteY1" fmla="*/ 210522 h 279391"/>
                <a:gd name="connsiteX2" fmla="*/ 4961 w 76178"/>
                <a:gd name="connsiteY2" fmla="*/ 132261 h 279391"/>
                <a:gd name="connsiteX3" fmla="*/ 30787 w 76178"/>
                <a:gd name="connsiteY3" fmla="*/ 58696 h 279391"/>
                <a:gd name="connsiteX4" fmla="*/ 74614 w 76178"/>
                <a:gd name="connsiteY4" fmla="*/ 1565 h 279391"/>
                <a:gd name="connsiteX5" fmla="*/ 76179 w 76178"/>
                <a:gd name="connsiteY5" fmla="*/ 0 h 27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78" h="279391">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w="31060" cap="flat">
              <a:solidFill>
                <a:schemeClr val="bg2"/>
              </a:solidFill>
              <a:prstDash val="solid"/>
              <a:miter/>
            </a:ln>
          </p:spPr>
          <p:txBody>
            <a:bodyPr rtlCol="0" anchor="ctr"/>
            <a:lstStyle/>
            <a:p>
              <a:endParaRPr lang="en-IL"/>
            </a:p>
          </p:txBody>
        </p:sp>
        <p:sp>
          <p:nvSpPr>
            <p:cNvPr id="19" name="גרפיקה 342">
              <a:extLst>
                <a:ext uri="{FF2B5EF4-FFF2-40B4-BE49-F238E27FC236}">
                  <a16:creationId xmlns:a16="http://schemas.microsoft.com/office/drawing/2014/main" id="{3699693D-B8E9-4BCE-B6C6-C8738A20E942}"/>
                </a:ext>
              </a:extLst>
            </p:cNvPr>
            <p:cNvSpPr/>
            <p:nvPr/>
          </p:nvSpPr>
          <p:spPr>
            <a:xfrm>
              <a:off x="1742276" y="2299109"/>
              <a:ext cx="47017" cy="174521"/>
            </a:xfrm>
            <a:custGeom>
              <a:avLst/>
              <a:gdLst>
                <a:gd name="connsiteX0" fmla="*/ 11017 w 47017"/>
                <a:gd name="connsiteY0" fmla="*/ 174522 h 174521"/>
                <a:gd name="connsiteX1" fmla="*/ 3191 w 47017"/>
                <a:gd name="connsiteY1" fmla="*/ 84522 h 174521"/>
                <a:gd name="connsiteX2" fmla="*/ 43887 w 47017"/>
                <a:gd name="connsiteY2" fmla="*/ 3130 h 174521"/>
                <a:gd name="connsiteX3" fmla="*/ 47017 w 47017"/>
                <a:gd name="connsiteY3" fmla="*/ 0 h 174521"/>
              </a:gdLst>
              <a:ahLst/>
              <a:cxnLst>
                <a:cxn ang="0">
                  <a:pos x="connsiteX0" y="connsiteY0"/>
                </a:cxn>
                <a:cxn ang="0">
                  <a:pos x="connsiteX1" y="connsiteY1"/>
                </a:cxn>
                <a:cxn ang="0">
                  <a:pos x="connsiteX2" y="connsiteY2"/>
                </a:cxn>
                <a:cxn ang="0">
                  <a:pos x="connsiteX3" y="connsiteY3"/>
                </a:cxn>
              </a:cxnLst>
              <a:rect l="l" t="t" r="r" b="b"/>
              <a:pathLst>
                <a:path w="47017" h="174521">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w="31060" cap="flat">
              <a:solidFill>
                <a:schemeClr val="bg2"/>
              </a:solidFill>
              <a:prstDash val="solid"/>
              <a:miter/>
            </a:ln>
          </p:spPr>
          <p:txBody>
            <a:bodyPr rtlCol="0" anchor="ctr"/>
            <a:lstStyle/>
            <a:p>
              <a:endParaRPr lang="en-IL"/>
            </a:p>
          </p:txBody>
        </p:sp>
        <p:sp>
          <p:nvSpPr>
            <p:cNvPr id="20" name="גרפיקה 342">
              <a:extLst>
                <a:ext uri="{FF2B5EF4-FFF2-40B4-BE49-F238E27FC236}">
                  <a16:creationId xmlns:a16="http://schemas.microsoft.com/office/drawing/2014/main" id="{5A620CAE-7D85-4BF7-9BBF-061577EBC452}"/>
                </a:ext>
              </a:extLst>
            </p:cNvPr>
            <p:cNvSpPr/>
            <p:nvPr/>
          </p:nvSpPr>
          <p:spPr>
            <a:xfrm>
              <a:off x="2242423" y="2187978"/>
              <a:ext cx="116862" cy="262173"/>
            </a:xfrm>
            <a:custGeom>
              <a:avLst/>
              <a:gdLst>
                <a:gd name="connsiteX0" fmla="*/ 110348 w 116862"/>
                <a:gd name="connsiteY0" fmla="*/ 262174 h 262173"/>
                <a:gd name="connsiteX1" fmla="*/ 115826 w 116862"/>
                <a:gd name="connsiteY1" fmla="*/ 190956 h 262173"/>
                <a:gd name="connsiteX2" fmla="*/ 97043 w 116862"/>
                <a:gd name="connsiteY2" fmla="*/ 115043 h 262173"/>
                <a:gd name="connsiteX3" fmla="*/ 57130 w 116862"/>
                <a:gd name="connsiteY3" fmla="*/ 48522 h 262173"/>
                <a:gd name="connsiteX4" fmla="*/ 2348 w 116862"/>
                <a:gd name="connsiteY4" fmla="*/ 1565 h 262173"/>
                <a:gd name="connsiteX5" fmla="*/ 0 w 116862"/>
                <a:gd name="connsiteY5" fmla="*/ 0 h 26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62" h="262173">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w="31060" cap="flat">
              <a:solidFill>
                <a:schemeClr val="bg2"/>
              </a:solidFill>
              <a:prstDash val="solid"/>
              <a:miter/>
            </a:ln>
          </p:spPr>
          <p:txBody>
            <a:bodyPr rtlCol="0" anchor="ctr"/>
            <a:lstStyle/>
            <a:p>
              <a:endParaRPr lang="en-IL"/>
            </a:p>
          </p:txBody>
        </p:sp>
        <p:sp>
          <p:nvSpPr>
            <p:cNvPr id="21" name="גרפיקה 342">
              <a:extLst>
                <a:ext uri="{FF2B5EF4-FFF2-40B4-BE49-F238E27FC236}">
                  <a16:creationId xmlns:a16="http://schemas.microsoft.com/office/drawing/2014/main" id="{66725FC8-FE2B-47DC-8E1D-7EE700069F2E}"/>
                </a:ext>
              </a:extLst>
            </p:cNvPr>
            <p:cNvSpPr/>
            <p:nvPr/>
          </p:nvSpPr>
          <p:spPr>
            <a:xfrm>
              <a:off x="2214250" y="2255283"/>
              <a:ext cx="73783" cy="163565"/>
            </a:xfrm>
            <a:custGeom>
              <a:avLst/>
              <a:gdLst>
                <a:gd name="connsiteX0" fmla="*/ 71217 w 73783"/>
                <a:gd name="connsiteY0" fmla="*/ 163565 h 163565"/>
                <a:gd name="connsiteX1" fmla="*/ 60261 w 73783"/>
                <a:gd name="connsiteY1" fmla="*/ 73565 h 163565"/>
                <a:gd name="connsiteX2" fmla="*/ 3913 w 73783"/>
                <a:gd name="connsiteY2" fmla="*/ 2348 h 163565"/>
                <a:gd name="connsiteX3" fmla="*/ 0 w 73783"/>
                <a:gd name="connsiteY3" fmla="*/ 0 h 163565"/>
              </a:gdLst>
              <a:ahLst/>
              <a:cxnLst>
                <a:cxn ang="0">
                  <a:pos x="connsiteX0" y="connsiteY0"/>
                </a:cxn>
                <a:cxn ang="0">
                  <a:pos x="connsiteX1" y="connsiteY1"/>
                </a:cxn>
                <a:cxn ang="0">
                  <a:pos x="connsiteX2" y="connsiteY2"/>
                </a:cxn>
                <a:cxn ang="0">
                  <a:pos x="connsiteX3" y="connsiteY3"/>
                </a:cxn>
              </a:cxnLst>
              <a:rect l="l" t="t" r="r" b="b"/>
              <a:pathLst>
                <a:path w="73783" h="163565">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w="31060" cap="flat">
              <a:solidFill>
                <a:schemeClr val="bg2"/>
              </a:solidFill>
              <a:prstDash val="solid"/>
              <a:miter/>
            </a:ln>
          </p:spPr>
          <p:txBody>
            <a:bodyPr rtlCol="0" anchor="ctr"/>
            <a:lstStyle/>
            <a:p>
              <a:endParaRPr lang="en-IL"/>
            </a:p>
          </p:txBody>
        </p:sp>
        <p:grpSp>
          <p:nvGrpSpPr>
            <p:cNvPr id="22" name="גרפיקה 342">
              <a:extLst>
                <a:ext uri="{FF2B5EF4-FFF2-40B4-BE49-F238E27FC236}">
                  <a16:creationId xmlns:a16="http://schemas.microsoft.com/office/drawing/2014/main" id="{418B2EC7-3425-4D78-A8FE-D5C3AAD9FFE6}"/>
                </a:ext>
              </a:extLst>
            </p:cNvPr>
            <p:cNvGrpSpPr/>
            <p:nvPr/>
          </p:nvGrpSpPr>
          <p:grpSpPr>
            <a:xfrm>
              <a:off x="1765741" y="2205978"/>
              <a:ext cx="551589" cy="570521"/>
              <a:chOff x="1765741" y="2205978"/>
              <a:chExt cx="551589" cy="570521"/>
            </a:xfrm>
          </p:grpSpPr>
          <p:sp>
            <p:nvSpPr>
              <p:cNvPr id="23" name="גרפיקה 342">
                <a:extLst>
                  <a:ext uri="{FF2B5EF4-FFF2-40B4-BE49-F238E27FC236}">
                    <a16:creationId xmlns:a16="http://schemas.microsoft.com/office/drawing/2014/main" id="{0DC0488E-E136-46B4-9609-74FBBADD9DBE}"/>
                  </a:ext>
                </a:extLst>
              </p:cNvPr>
              <p:cNvSpPr/>
              <p:nvPr/>
            </p:nvSpPr>
            <p:spPr>
              <a:xfrm>
                <a:off x="1781467" y="2221631"/>
                <a:ext cx="520708" cy="539999"/>
              </a:xfrm>
              <a:custGeom>
                <a:avLst/>
                <a:gdLst>
                  <a:gd name="connsiteX0" fmla="*/ 31304 w 520708"/>
                  <a:gd name="connsiteY0" fmla="*/ 540000 h 539999"/>
                  <a:gd name="connsiteX1" fmla="*/ 10174 w 520708"/>
                  <a:gd name="connsiteY1" fmla="*/ 531391 h 539999"/>
                  <a:gd name="connsiteX2" fmla="*/ 0 w 520708"/>
                  <a:gd name="connsiteY2" fmla="*/ 507130 h 539999"/>
                  <a:gd name="connsiteX3" fmla="*/ 33652 w 520708"/>
                  <a:gd name="connsiteY3" fmla="*/ 414000 h 539999"/>
                  <a:gd name="connsiteX4" fmla="*/ 45391 w 520708"/>
                  <a:gd name="connsiteY4" fmla="*/ 315391 h 539999"/>
                  <a:gd name="connsiteX5" fmla="*/ 43826 w 520708"/>
                  <a:gd name="connsiteY5" fmla="*/ 298956 h 539999"/>
                  <a:gd name="connsiteX6" fmla="*/ 43043 w 520708"/>
                  <a:gd name="connsiteY6" fmla="*/ 292695 h 539999"/>
                  <a:gd name="connsiteX7" fmla="*/ 46957 w 520708"/>
                  <a:gd name="connsiteY7" fmla="*/ 186261 h 539999"/>
                  <a:gd name="connsiteX8" fmla="*/ 136957 w 520708"/>
                  <a:gd name="connsiteY8" fmla="*/ 72783 h 539999"/>
                  <a:gd name="connsiteX9" fmla="*/ 154174 w 520708"/>
                  <a:gd name="connsiteY9" fmla="*/ 29739 h 539999"/>
                  <a:gd name="connsiteX10" fmla="*/ 209739 w 520708"/>
                  <a:gd name="connsiteY10" fmla="*/ 783 h 539999"/>
                  <a:gd name="connsiteX11" fmla="*/ 219913 w 520708"/>
                  <a:gd name="connsiteY11" fmla="*/ 0 h 539999"/>
                  <a:gd name="connsiteX12" fmla="*/ 270000 w 520708"/>
                  <a:gd name="connsiteY12" fmla="*/ 17217 h 539999"/>
                  <a:gd name="connsiteX13" fmla="*/ 295826 w 520708"/>
                  <a:gd name="connsiteY13" fmla="*/ 56348 h 539999"/>
                  <a:gd name="connsiteX14" fmla="*/ 406957 w 520708"/>
                  <a:gd name="connsiteY14" fmla="*/ 149478 h 539999"/>
                  <a:gd name="connsiteX15" fmla="*/ 432783 w 520708"/>
                  <a:gd name="connsiteY15" fmla="*/ 252000 h 539999"/>
                  <a:gd name="connsiteX16" fmla="*/ 433565 w 520708"/>
                  <a:gd name="connsiteY16" fmla="*/ 259043 h 539999"/>
                  <a:gd name="connsiteX17" fmla="*/ 435913 w 520708"/>
                  <a:gd name="connsiteY17" fmla="*/ 275478 h 539999"/>
                  <a:gd name="connsiteX18" fmla="*/ 468000 w 520708"/>
                  <a:gd name="connsiteY18" fmla="*/ 369391 h 539999"/>
                  <a:gd name="connsiteX19" fmla="*/ 519652 w 520708"/>
                  <a:gd name="connsiteY19" fmla="*/ 453913 h 539999"/>
                  <a:gd name="connsiteX20" fmla="*/ 514957 w 520708"/>
                  <a:gd name="connsiteY20" fmla="*/ 478956 h 539999"/>
                  <a:gd name="connsiteX21" fmla="*/ 492261 w 520708"/>
                  <a:gd name="connsiteY21" fmla="*/ 492261 h 539999"/>
                  <a:gd name="connsiteX22" fmla="*/ 34435 w 520708"/>
                  <a:gd name="connsiteY22" fmla="*/ 539217 h 539999"/>
                  <a:gd name="connsiteX23" fmla="*/ 31304 w 520708"/>
                  <a:gd name="connsiteY23" fmla="*/ 540000 h 5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708" h="539999">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bg1"/>
              </a:solidFill>
              <a:ln w="7765" cap="flat">
                <a:solidFill>
                  <a:schemeClr val="bg2"/>
                </a:solidFill>
                <a:prstDash val="solid"/>
                <a:miter/>
              </a:ln>
            </p:spPr>
            <p:txBody>
              <a:bodyPr rtlCol="0" anchor="ctr"/>
              <a:lstStyle/>
              <a:p>
                <a:endParaRPr lang="en-IL"/>
              </a:p>
            </p:txBody>
          </p:sp>
          <p:sp>
            <p:nvSpPr>
              <p:cNvPr id="24" name="גרפיקה 342">
                <a:extLst>
                  <a:ext uri="{FF2B5EF4-FFF2-40B4-BE49-F238E27FC236}">
                    <a16:creationId xmlns:a16="http://schemas.microsoft.com/office/drawing/2014/main" id="{454BDA80-69DC-4D61-B1E8-9577716507E3}"/>
                  </a:ext>
                </a:extLst>
              </p:cNvPr>
              <p:cNvSpPr/>
              <p:nvPr/>
            </p:nvSpPr>
            <p:spPr>
              <a:xfrm>
                <a:off x="1765741" y="2205978"/>
                <a:ext cx="551589" cy="570521"/>
              </a:xfrm>
              <a:custGeom>
                <a:avLst/>
                <a:gdLst>
                  <a:gd name="connsiteX0" fmla="*/ 236422 w 551589"/>
                  <a:gd name="connsiteY0" fmla="*/ 31304 h 570521"/>
                  <a:gd name="connsiteX1" fmla="*/ 276335 w 551589"/>
                  <a:gd name="connsiteY1" fmla="*/ 45391 h 570521"/>
                  <a:gd name="connsiteX2" fmla="*/ 299813 w 551589"/>
                  <a:gd name="connsiteY2" fmla="*/ 85304 h 570521"/>
                  <a:gd name="connsiteX3" fmla="*/ 409378 w 551589"/>
                  <a:gd name="connsiteY3" fmla="*/ 172174 h 570521"/>
                  <a:gd name="connsiteX4" fmla="*/ 433639 w 551589"/>
                  <a:gd name="connsiteY4" fmla="*/ 269217 h 570521"/>
                  <a:gd name="connsiteX5" fmla="*/ 434422 w 551589"/>
                  <a:gd name="connsiteY5" fmla="*/ 276261 h 570521"/>
                  <a:gd name="connsiteX6" fmla="*/ 436769 w 551589"/>
                  <a:gd name="connsiteY6" fmla="*/ 292695 h 570521"/>
                  <a:gd name="connsiteX7" fmla="*/ 473552 w 551589"/>
                  <a:gd name="connsiteY7" fmla="*/ 396782 h 570521"/>
                  <a:gd name="connsiteX8" fmla="*/ 520509 w 551589"/>
                  <a:gd name="connsiteY8" fmla="*/ 473478 h 570521"/>
                  <a:gd name="connsiteX9" fmla="*/ 518161 w 551589"/>
                  <a:gd name="connsiteY9" fmla="*/ 486000 h 570521"/>
                  <a:gd name="connsiteX10" fmla="*/ 507204 w 551589"/>
                  <a:gd name="connsiteY10" fmla="*/ 492261 h 570521"/>
                  <a:gd name="connsiteX11" fmla="*/ 49378 w 551589"/>
                  <a:gd name="connsiteY11" fmla="*/ 539217 h 570521"/>
                  <a:gd name="connsiteX12" fmla="*/ 47813 w 551589"/>
                  <a:gd name="connsiteY12" fmla="*/ 539217 h 570521"/>
                  <a:gd name="connsiteX13" fmla="*/ 36856 w 551589"/>
                  <a:gd name="connsiteY13" fmla="*/ 535304 h 570521"/>
                  <a:gd name="connsiteX14" fmla="*/ 31378 w 551589"/>
                  <a:gd name="connsiteY14" fmla="*/ 523565 h 570521"/>
                  <a:gd name="connsiteX15" fmla="*/ 61900 w 551589"/>
                  <a:gd name="connsiteY15" fmla="*/ 439043 h 570521"/>
                  <a:gd name="connsiteX16" fmla="*/ 76769 w 551589"/>
                  <a:gd name="connsiteY16" fmla="*/ 329478 h 570521"/>
                  <a:gd name="connsiteX17" fmla="*/ 75204 w 551589"/>
                  <a:gd name="connsiteY17" fmla="*/ 313043 h 570521"/>
                  <a:gd name="connsiteX18" fmla="*/ 74422 w 551589"/>
                  <a:gd name="connsiteY18" fmla="*/ 306000 h 570521"/>
                  <a:gd name="connsiteX19" fmla="*/ 78335 w 551589"/>
                  <a:gd name="connsiteY19" fmla="*/ 205826 h 570521"/>
                  <a:gd name="connsiteX20" fmla="*/ 167552 w 551589"/>
                  <a:gd name="connsiteY20" fmla="*/ 98609 h 570521"/>
                  <a:gd name="connsiteX21" fmla="*/ 182422 w 551589"/>
                  <a:gd name="connsiteY21" fmla="*/ 54783 h 570521"/>
                  <a:gd name="connsiteX22" fmla="*/ 227813 w 551589"/>
                  <a:gd name="connsiteY22" fmla="*/ 32087 h 570521"/>
                  <a:gd name="connsiteX23" fmla="*/ 236422 w 551589"/>
                  <a:gd name="connsiteY23" fmla="*/ 31304 h 570521"/>
                  <a:gd name="connsiteX24" fmla="*/ 236422 w 551589"/>
                  <a:gd name="connsiteY24" fmla="*/ 0 h 570521"/>
                  <a:gd name="connsiteX25" fmla="*/ 224682 w 551589"/>
                  <a:gd name="connsiteY25" fmla="*/ 783 h 570521"/>
                  <a:gd name="connsiteX26" fmla="*/ 158161 w 551589"/>
                  <a:gd name="connsiteY26" fmla="*/ 35217 h 570521"/>
                  <a:gd name="connsiteX27" fmla="*/ 138596 w 551589"/>
                  <a:gd name="connsiteY27" fmla="*/ 78261 h 570521"/>
                  <a:gd name="connsiteX28" fmla="*/ 47813 w 551589"/>
                  <a:gd name="connsiteY28" fmla="*/ 198000 h 570521"/>
                  <a:gd name="connsiteX29" fmla="*/ 43117 w 551589"/>
                  <a:gd name="connsiteY29" fmla="*/ 309130 h 570521"/>
                  <a:gd name="connsiteX30" fmla="*/ 43117 w 551589"/>
                  <a:gd name="connsiteY30" fmla="*/ 309913 h 570521"/>
                  <a:gd name="connsiteX31" fmla="*/ 43900 w 551589"/>
                  <a:gd name="connsiteY31" fmla="*/ 315391 h 570521"/>
                  <a:gd name="connsiteX32" fmla="*/ 45465 w 551589"/>
                  <a:gd name="connsiteY32" fmla="*/ 332608 h 570521"/>
                  <a:gd name="connsiteX33" fmla="*/ 36856 w 551589"/>
                  <a:gd name="connsiteY33" fmla="*/ 420261 h 570521"/>
                  <a:gd name="connsiteX34" fmla="*/ 74 w 551589"/>
                  <a:gd name="connsiteY34" fmla="*/ 522000 h 570521"/>
                  <a:gd name="connsiteX35" fmla="*/ 14943 w 551589"/>
                  <a:gd name="connsiteY35" fmla="*/ 558000 h 570521"/>
                  <a:gd name="connsiteX36" fmla="*/ 47030 w 551589"/>
                  <a:gd name="connsiteY36" fmla="*/ 570521 h 570521"/>
                  <a:gd name="connsiteX37" fmla="*/ 51726 w 551589"/>
                  <a:gd name="connsiteY37" fmla="*/ 570521 h 570521"/>
                  <a:gd name="connsiteX38" fmla="*/ 509552 w 551589"/>
                  <a:gd name="connsiteY38" fmla="*/ 523565 h 570521"/>
                  <a:gd name="connsiteX39" fmla="*/ 543204 w 551589"/>
                  <a:gd name="connsiteY39" fmla="*/ 504000 h 570521"/>
                  <a:gd name="connsiteX40" fmla="*/ 550248 w 551589"/>
                  <a:gd name="connsiteY40" fmla="*/ 465652 h 570521"/>
                  <a:gd name="connsiteX41" fmla="*/ 493900 w 551589"/>
                  <a:gd name="connsiteY41" fmla="*/ 373304 h 570521"/>
                  <a:gd name="connsiteX42" fmla="*/ 467291 w 551589"/>
                  <a:gd name="connsiteY42" fmla="*/ 288782 h 570521"/>
                  <a:gd name="connsiteX43" fmla="*/ 464943 w 551589"/>
                  <a:gd name="connsiteY43" fmla="*/ 272348 h 570521"/>
                  <a:gd name="connsiteX44" fmla="*/ 464161 w 551589"/>
                  <a:gd name="connsiteY44" fmla="*/ 266869 h 570521"/>
                  <a:gd name="connsiteX45" fmla="*/ 464161 w 551589"/>
                  <a:gd name="connsiteY45" fmla="*/ 266087 h 570521"/>
                  <a:gd name="connsiteX46" fmla="*/ 436769 w 551589"/>
                  <a:gd name="connsiteY46" fmla="*/ 158087 h 570521"/>
                  <a:gd name="connsiteX47" fmla="*/ 324074 w 551589"/>
                  <a:gd name="connsiteY47" fmla="*/ 59478 h 570521"/>
                  <a:gd name="connsiteX48" fmla="*/ 295900 w 551589"/>
                  <a:gd name="connsiteY48" fmla="*/ 21130 h 570521"/>
                  <a:gd name="connsiteX49" fmla="*/ 236422 w 551589"/>
                  <a:gd name="connsiteY49" fmla="*/ 0 h 570521"/>
                  <a:gd name="connsiteX50" fmla="*/ 236422 w 551589"/>
                  <a:gd name="connsiteY50" fmla="*/ 0 h 5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589" h="570521">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bg2"/>
              </a:solidFill>
              <a:ln w="7765" cap="flat">
                <a:noFill/>
                <a:prstDash val="solid"/>
                <a:miter/>
              </a:ln>
            </p:spPr>
            <p:txBody>
              <a:bodyPr rtlCol="0" anchor="ctr"/>
              <a:lstStyle/>
              <a:p>
                <a:endParaRPr lang="en-IL"/>
              </a:p>
            </p:txBody>
          </p:sp>
        </p:grpSp>
      </p:grpSp>
      <p:grpSp>
        <p:nvGrpSpPr>
          <p:cNvPr id="25" name="Group 20">
            <a:extLst>
              <a:ext uri="{FF2B5EF4-FFF2-40B4-BE49-F238E27FC236}">
                <a16:creationId xmlns:a16="http://schemas.microsoft.com/office/drawing/2014/main" id="{68F5119A-EBA4-40B3-BFC4-31AC3CEDF10E}"/>
              </a:ext>
            </a:extLst>
          </p:cNvPr>
          <p:cNvGrpSpPr>
            <a:grpSpLocks/>
          </p:cNvGrpSpPr>
          <p:nvPr/>
        </p:nvGrpSpPr>
        <p:grpSpPr bwMode="auto">
          <a:xfrm>
            <a:off x="1046613" y="2811780"/>
            <a:ext cx="2706745" cy="2022216"/>
            <a:chOff x="381000" y="3124200"/>
            <a:chExt cx="4513263" cy="3379788"/>
          </a:xfrm>
        </p:grpSpPr>
        <p:sp>
          <p:nvSpPr>
            <p:cNvPr id="26" name="Line 6">
              <a:extLst>
                <a:ext uri="{FF2B5EF4-FFF2-40B4-BE49-F238E27FC236}">
                  <a16:creationId xmlns:a16="http://schemas.microsoft.com/office/drawing/2014/main" id="{5B1A6E4D-23B3-4511-946B-0C4C5B93483B}"/>
                </a:ext>
              </a:extLst>
            </p:cNvPr>
            <p:cNvSpPr>
              <a:spLocks noChangeShapeType="1"/>
            </p:cNvSpPr>
            <p:nvPr/>
          </p:nvSpPr>
          <p:spPr bwMode="auto">
            <a:xfrm>
              <a:off x="2528888" y="3509963"/>
              <a:ext cx="704850" cy="57785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27" name="Line 7">
              <a:extLst>
                <a:ext uri="{FF2B5EF4-FFF2-40B4-BE49-F238E27FC236}">
                  <a16:creationId xmlns:a16="http://schemas.microsoft.com/office/drawing/2014/main" id="{8380139A-DF39-4E29-9190-F74E75F1DAC1}"/>
                </a:ext>
              </a:extLst>
            </p:cNvPr>
            <p:cNvSpPr>
              <a:spLocks noChangeShapeType="1"/>
            </p:cNvSpPr>
            <p:nvPr/>
          </p:nvSpPr>
          <p:spPr bwMode="auto">
            <a:xfrm>
              <a:off x="1468438" y="4087813"/>
              <a:ext cx="1943100" cy="1544637"/>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28" name="Line 8">
              <a:extLst>
                <a:ext uri="{FF2B5EF4-FFF2-40B4-BE49-F238E27FC236}">
                  <a16:creationId xmlns:a16="http://schemas.microsoft.com/office/drawing/2014/main" id="{36C883E7-E56E-4DC4-8AA7-99A51D1D7782}"/>
                </a:ext>
              </a:extLst>
            </p:cNvPr>
            <p:cNvSpPr>
              <a:spLocks noChangeShapeType="1"/>
            </p:cNvSpPr>
            <p:nvPr/>
          </p:nvSpPr>
          <p:spPr bwMode="auto">
            <a:xfrm flipH="1">
              <a:off x="760413" y="3317875"/>
              <a:ext cx="1768475" cy="1544638"/>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29" name="Line 9">
              <a:extLst>
                <a:ext uri="{FF2B5EF4-FFF2-40B4-BE49-F238E27FC236}">
                  <a16:creationId xmlns:a16="http://schemas.microsoft.com/office/drawing/2014/main" id="{734C4C40-D0F8-4F6E-A626-4BBAAF5DAB12}"/>
                </a:ext>
              </a:extLst>
            </p:cNvPr>
            <p:cNvSpPr>
              <a:spLocks noChangeShapeType="1"/>
            </p:cNvSpPr>
            <p:nvPr/>
          </p:nvSpPr>
          <p:spPr bwMode="auto">
            <a:xfrm flipH="1">
              <a:off x="1468438" y="4667250"/>
              <a:ext cx="1060450" cy="96520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30" name="Oval 10">
              <a:extLst>
                <a:ext uri="{FF2B5EF4-FFF2-40B4-BE49-F238E27FC236}">
                  <a16:creationId xmlns:a16="http://schemas.microsoft.com/office/drawing/2014/main" id="{EA62B537-0200-4FA1-87DB-259900D5F271}"/>
                </a:ext>
              </a:extLst>
            </p:cNvPr>
            <p:cNvSpPr>
              <a:spLocks noChangeArrowheads="1"/>
            </p:cNvSpPr>
            <p:nvPr/>
          </p:nvSpPr>
          <p:spPr bwMode="auto">
            <a:xfrm>
              <a:off x="2147888" y="3124200"/>
              <a:ext cx="715962" cy="579438"/>
            </a:xfrm>
            <a:prstGeom prst="ellipse">
              <a:avLst/>
            </a:prstGeom>
            <a:solidFill>
              <a:schemeClr val="accent3"/>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9</a:t>
              </a:r>
              <a:endParaRPr lang="en-US" dirty="0">
                <a:latin typeface="Consolas" panose="020B0609020204030204" pitchFamily="49" charset="0"/>
              </a:endParaRPr>
            </a:p>
          </p:txBody>
        </p:sp>
        <p:sp>
          <p:nvSpPr>
            <p:cNvPr id="31" name="Oval 11">
              <a:extLst>
                <a:ext uri="{FF2B5EF4-FFF2-40B4-BE49-F238E27FC236}">
                  <a16:creationId xmlns:a16="http://schemas.microsoft.com/office/drawing/2014/main" id="{A4C23BFC-0303-4B16-B30D-49209F7D845C}"/>
                </a:ext>
              </a:extLst>
            </p:cNvPr>
            <p:cNvSpPr>
              <a:spLocks noChangeArrowheads="1"/>
            </p:cNvSpPr>
            <p:nvPr/>
          </p:nvSpPr>
          <p:spPr bwMode="auto">
            <a:xfrm>
              <a:off x="3030538" y="5246688"/>
              <a:ext cx="703262"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8</a:t>
              </a:r>
              <a:endParaRPr lang="en-US" dirty="0">
                <a:latin typeface="Consolas" panose="020B0609020204030204" pitchFamily="49" charset="0"/>
              </a:endParaRPr>
            </a:p>
          </p:txBody>
        </p:sp>
        <p:sp>
          <p:nvSpPr>
            <p:cNvPr id="32" name="Oval 12">
              <a:extLst>
                <a:ext uri="{FF2B5EF4-FFF2-40B4-BE49-F238E27FC236}">
                  <a16:creationId xmlns:a16="http://schemas.microsoft.com/office/drawing/2014/main" id="{A3FEE4AB-C752-4A45-93CF-5982BC28047E}"/>
                </a:ext>
              </a:extLst>
            </p:cNvPr>
            <p:cNvSpPr>
              <a:spLocks noChangeArrowheads="1"/>
            </p:cNvSpPr>
            <p:nvPr/>
          </p:nvSpPr>
          <p:spPr bwMode="auto">
            <a:xfrm>
              <a:off x="381000" y="466725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1</a:t>
              </a:r>
              <a:endParaRPr lang="en-US" dirty="0">
                <a:latin typeface="Consolas" panose="020B0609020204030204" pitchFamily="49" charset="0"/>
              </a:endParaRPr>
            </a:p>
          </p:txBody>
        </p:sp>
        <p:sp>
          <p:nvSpPr>
            <p:cNvPr id="33" name="Oval 13">
              <a:extLst>
                <a:ext uri="{FF2B5EF4-FFF2-40B4-BE49-F238E27FC236}">
                  <a16:creationId xmlns:a16="http://schemas.microsoft.com/office/drawing/2014/main" id="{CEC3ED48-CD34-48B7-8DD7-739559A22494}"/>
                </a:ext>
              </a:extLst>
            </p:cNvPr>
            <p:cNvSpPr>
              <a:spLocks noChangeArrowheads="1"/>
            </p:cNvSpPr>
            <p:nvPr/>
          </p:nvSpPr>
          <p:spPr bwMode="auto">
            <a:xfrm>
              <a:off x="1266825" y="3897313"/>
              <a:ext cx="700088"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2</a:t>
              </a:r>
              <a:endParaRPr lang="en-US" dirty="0">
                <a:latin typeface="Consolas" panose="020B0609020204030204" pitchFamily="49" charset="0"/>
              </a:endParaRPr>
            </a:p>
          </p:txBody>
        </p:sp>
        <p:sp>
          <p:nvSpPr>
            <p:cNvPr id="34" name="Oval 14">
              <a:extLst>
                <a:ext uri="{FF2B5EF4-FFF2-40B4-BE49-F238E27FC236}">
                  <a16:creationId xmlns:a16="http://schemas.microsoft.com/office/drawing/2014/main" id="{FB8F18F3-D069-497E-B216-347745CA7B63}"/>
                </a:ext>
              </a:extLst>
            </p:cNvPr>
            <p:cNvSpPr>
              <a:spLocks noChangeArrowheads="1"/>
            </p:cNvSpPr>
            <p:nvPr/>
          </p:nvSpPr>
          <p:spPr bwMode="auto">
            <a:xfrm>
              <a:off x="3030538" y="3897313"/>
              <a:ext cx="703262"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52</a:t>
              </a:r>
              <a:endParaRPr lang="en-US" dirty="0">
                <a:latin typeface="Consolas" panose="020B0609020204030204" pitchFamily="49" charset="0"/>
              </a:endParaRPr>
            </a:p>
          </p:txBody>
        </p:sp>
        <p:sp>
          <p:nvSpPr>
            <p:cNvPr id="35" name="Oval 15">
              <a:extLst>
                <a:ext uri="{FF2B5EF4-FFF2-40B4-BE49-F238E27FC236}">
                  <a16:creationId xmlns:a16="http://schemas.microsoft.com/office/drawing/2014/main" id="{4FA54793-7157-495A-B8AA-C59FF30F6DB7}"/>
                </a:ext>
              </a:extLst>
            </p:cNvPr>
            <p:cNvSpPr>
              <a:spLocks noChangeArrowheads="1"/>
            </p:cNvSpPr>
            <p:nvPr/>
          </p:nvSpPr>
          <p:spPr bwMode="auto">
            <a:xfrm>
              <a:off x="1266825" y="5246688"/>
              <a:ext cx="700088" cy="57943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3</a:t>
              </a:r>
              <a:endParaRPr lang="en-US" dirty="0">
                <a:latin typeface="Consolas" panose="020B0609020204030204" pitchFamily="49" charset="0"/>
              </a:endParaRPr>
            </a:p>
          </p:txBody>
        </p:sp>
        <p:sp>
          <p:nvSpPr>
            <p:cNvPr id="36" name="Oval 16">
              <a:extLst>
                <a:ext uri="{FF2B5EF4-FFF2-40B4-BE49-F238E27FC236}">
                  <a16:creationId xmlns:a16="http://schemas.microsoft.com/office/drawing/2014/main" id="{C26C59FA-A0FD-4487-A3FA-1091529BD195}"/>
                </a:ext>
              </a:extLst>
            </p:cNvPr>
            <p:cNvSpPr>
              <a:spLocks noChangeArrowheads="1"/>
            </p:cNvSpPr>
            <p:nvPr/>
          </p:nvSpPr>
          <p:spPr bwMode="auto">
            <a:xfrm>
              <a:off x="2147887" y="4627563"/>
              <a:ext cx="700087" cy="573087"/>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4</a:t>
              </a:r>
              <a:endParaRPr lang="en-US" dirty="0">
                <a:latin typeface="Consolas" panose="020B0609020204030204" pitchFamily="49" charset="0"/>
              </a:endParaRPr>
            </a:p>
          </p:txBody>
        </p:sp>
        <p:sp>
          <p:nvSpPr>
            <p:cNvPr id="37" name="Line 6">
              <a:extLst>
                <a:ext uri="{FF2B5EF4-FFF2-40B4-BE49-F238E27FC236}">
                  <a16:creationId xmlns:a16="http://schemas.microsoft.com/office/drawing/2014/main" id="{3799D458-9EBE-4597-BA2F-EC7E257FC278}"/>
                </a:ext>
              </a:extLst>
            </p:cNvPr>
            <p:cNvSpPr>
              <a:spLocks noChangeShapeType="1"/>
            </p:cNvSpPr>
            <p:nvPr/>
          </p:nvSpPr>
          <p:spPr bwMode="auto">
            <a:xfrm>
              <a:off x="3687763" y="4337050"/>
              <a:ext cx="704850" cy="57785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38" name="Oval 14">
              <a:extLst>
                <a:ext uri="{FF2B5EF4-FFF2-40B4-BE49-F238E27FC236}">
                  <a16:creationId xmlns:a16="http://schemas.microsoft.com/office/drawing/2014/main" id="{AAF730DC-106D-424C-AC29-EEFB8E9062A2}"/>
                </a:ext>
              </a:extLst>
            </p:cNvPr>
            <p:cNvSpPr>
              <a:spLocks noChangeArrowheads="1"/>
            </p:cNvSpPr>
            <p:nvPr/>
          </p:nvSpPr>
          <p:spPr bwMode="auto">
            <a:xfrm>
              <a:off x="4191000" y="472440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60</a:t>
              </a:r>
              <a:endParaRPr lang="en-US" dirty="0">
                <a:latin typeface="Consolas" panose="020B0609020204030204" pitchFamily="49" charset="0"/>
              </a:endParaRPr>
            </a:p>
          </p:txBody>
        </p:sp>
        <p:sp>
          <p:nvSpPr>
            <p:cNvPr id="39" name="Line 6">
              <a:extLst>
                <a:ext uri="{FF2B5EF4-FFF2-40B4-BE49-F238E27FC236}">
                  <a16:creationId xmlns:a16="http://schemas.microsoft.com/office/drawing/2014/main" id="{45D8D92B-6B61-40FE-BAA2-5AC4796AE497}"/>
                </a:ext>
              </a:extLst>
            </p:cNvPr>
            <p:cNvSpPr>
              <a:spLocks noChangeShapeType="1"/>
            </p:cNvSpPr>
            <p:nvPr/>
          </p:nvSpPr>
          <p:spPr bwMode="auto">
            <a:xfrm flipH="1">
              <a:off x="4267200" y="5334000"/>
              <a:ext cx="228600" cy="609600"/>
            </a:xfrm>
            <a:prstGeom prst="line">
              <a:avLst/>
            </a:prstGeom>
            <a:ln>
              <a:solidFill>
                <a:schemeClr val="bg2"/>
              </a:solidFill>
              <a:headEnd/>
              <a:tailEn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40" name="Oval 14">
              <a:extLst>
                <a:ext uri="{FF2B5EF4-FFF2-40B4-BE49-F238E27FC236}">
                  <a16:creationId xmlns:a16="http://schemas.microsoft.com/office/drawing/2014/main" id="{3AE4255E-EC22-4F4A-9738-17AB7EF76A4C}"/>
                </a:ext>
              </a:extLst>
            </p:cNvPr>
            <p:cNvSpPr>
              <a:spLocks noChangeArrowheads="1"/>
            </p:cNvSpPr>
            <p:nvPr/>
          </p:nvSpPr>
          <p:spPr bwMode="auto">
            <a:xfrm>
              <a:off x="3886200" y="5924550"/>
              <a:ext cx="703263" cy="579438"/>
            </a:xfrm>
            <a:prstGeom prst="ellipse">
              <a:avLst/>
            </a:prstGeom>
            <a:solidFill>
              <a:schemeClr val="accent1"/>
            </a:solid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55</a:t>
              </a:r>
              <a:endParaRPr lang="en-US" dirty="0">
                <a:latin typeface="Consolas" panose="020B0609020204030204" pitchFamily="49" charset="0"/>
              </a:endParaRPr>
            </a:p>
          </p:txBody>
        </p:sp>
      </p:grpSp>
      <p:grpSp>
        <p:nvGrpSpPr>
          <p:cNvPr id="42" name="Group 20">
            <a:extLst>
              <a:ext uri="{FF2B5EF4-FFF2-40B4-BE49-F238E27FC236}">
                <a16:creationId xmlns:a16="http://schemas.microsoft.com/office/drawing/2014/main" id="{92B3BEAE-14A6-4758-B5AA-D946EAFA627F}"/>
              </a:ext>
            </a:extLst>
          </p:cNvPr>
          <p:cNvGrpSpPr>
            <a:grpSpLocks/>
          </p:cNvGrpSpPr>
          <p:nvPr/>
        </p:nvGrpSpPr>
        <p:grpSpPr bwMode="auto">
          <a:xfrm>
            <a:off x="5299515" y="2811780"/>
            <a:ext cx="2480632" cy="1955125"/>
            <a:chOff x="1266825" y="3897314"/>
            <a:chExt cx="4136240" cy="3267656"/>
          </a:xfrm>
          <a:solidFill>
            <a:schemeClr val="bg2">
              <a:lumMod val="60000"/>
              <a:lumOff val="40000"/>
            </a:schemeClr>
          </a:solidFill>
        </p:grpSpPr>
        <p:sp>
          <p:nvSpPr>
            <p:cNvPr id="44" name="Line 7">
              <a:extLst>
                <a:ext uri="{FF2B5EF4-FFF2-40B4-BE49-F238E27FC236}">
                  <a16:creationId xmlns:a16="http://schemas.microsoft.com/office/drawing/2014/main" id="{1D5390BF-8CF3-4552-86ED-B38D4FC69391}"/>
                </a:ext>
              </a:extLst>
            </p:cNvPr>
            <p:cNvSpPr>
              <a:spLocks noChangeShapeType="1"/>
            </p:cNvSpPr>
            <p:nvPr/>
          </p:nvSpPr>
          <p:spPr bwMode="auto">
            <a:xfrm>
              <a:off x="1468438" y="4087813"/>
              <a:ext cx="1943100" cy="1544637"/>
            </a:xfrm>
            <a:prstGeom prst="line">
              <a:avLst/>
            </a:prstGeom>
            <a:grpFill/>
            <a:ln>
              <a:solidFill>
                <a:schemeClr val="bg2"/>
              </a:solidFill>
              <a:headEnd/>
              <a:tailEnd/>
            </a:ln>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46" name="Line 9">
              <a:extLst>
                <a:ext uri="{FF2B5EF4-FFF2-40B4-BE49-F238E27FC236}">
                  <a16:creationId xmlns:a16="http://schemas.microsoft.com/office/drawing/2014/main" id="{DC6B793D-009B-41B4-9F88-5C1AA2729C42}"/>
                </a:ext>
              </a:extLst>
            </p:cNvPr>
            <p:cNvSpPr>
              <a:spLocks noChangeShapeType="1"/>
            </p:cNvSpPr>
            <p:nvPr/>
          </p:nvSpPr>
          <p:spPr bwMode="auto">
            <a:xfrm>
              <a:off x="3606850" y="5760136"/>
              <a:ext cx="382548" cy="302469"/>
            </a:xfrm>
            <a:prstGeom prst="line">
              <a:avLst/>
            </a:prstGeom>
            <a:grpFill/>
            <a:ln>
              <a:solidFill>
                <a:schemeClr val="bg2"/>
              </a:solidFill>
              <a:headEnd/>
              <a:tailEnd/>
            </a:ln>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sp>
          <p:nvSpPr>
            <p:cNvPr id="48" name="Oval 11">
              <a:extLst>
                <a:ext uri="{FF2B5EF4-FFF2-40B4-BE49-F238E27FC236}">
                  <a16:creationId xmlns:a16="http://schemas.microsoft.com/office/drawing/2014/main" id="{4D2F7B17-C579-4702-A3EA-AE8F3D4DC1CC}"/>
                </a:ext>
              </a:extLst>
            </p:cNvPr>
            <p:cNvSpPr>
              <a:spLocks noChangeArrowheads="1"/>
            </p:cNvSpPr>
            <p:nvPr/>
          </p:nvSpPr>
          <p:spPr bwMode="auto">
            <a:xfrm>
              <a:off x="3030538" y="5246688"/>
              <a:ext cx="703262" cy="579437"/>
            </a:xfrm>
            <a:prstGeom prst="ellipse">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30</a:t>
              </a:r>
              <a:endParaRPr lang="en-US" dirty="0">
                <a:latin typeface="Consolas" panose="020B0609020204030204" pitchFamily="49" charset="0"/>
              </a:endParaRPr>
            </a:p>
          </p:txBody>
        </p:sp>
        <p:sp>
          <p:nvSpPr>
            <p:cNvPr id="50" name="Oval 13">
              <a:extLst>
                <a:ext uri="{FF2B5EF4-FFF2-40B4-BE49-F238E27FC236}">
                  <a16:creationId xmlns:a16="http://schemas.microsoft.com/office/drawing/2014/main" id="{24D9612A-0DC4-4590-94ED-32247D58EDE8}"/>
                </a:ext>
              </a:extLst>
            </p:cNvPr>
            <p:cNvSpPr>
              <a:spLocks noChangeArrowheads="1"/>
            </p:cNvSpPr>
            <p:nvPr/>
          </p:nvSpPr>
          <p:spPr bwMode="auto">
            <a:xfrm>
              <a:off x="1266825" y="3897314"/>
              <a:ext cx="700089" cy="579436"/>
            </a:xfrm>
            <a:prstGeom prst="ellipse">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10</a:t>
              </a:r>
              <a:endParaRPr lang="en-US" sz="3200" dirty="0">
                <a:latin typeface="Consolas" panose="020B0609020204030204" pitchFamily="49" charset="0"/>
              </a:endParaRPr>
            </a:p>
          </p:txBody>
        </p:sp>
        <p:sp>
          <p:nvSpPr>
            <p:cNvPr id="52" name="Oval 15">
              <a:extLst>
                <a:ext uri="{FF2B5EF4-FFF2-40B4-BE49-F238E27FC236}">
                  <a16:creationId xmlns:a16="http://schemas.microsoft.com/office/drawing/2014/main" id="{9DE72AF1-2B01-4D07-ACC4-E22B70E28121}"/>
                </a:ext>
              </a:extLst>
            </p:cNvPr>
            <p:cNvSpPr>
              <a:spLocks noChangeArrowheads="1"/>
            </p:cNvSpPr>
            <p:nvPr/>
          </p:nvSpPr>
          <p:spPr bwMode="auto">
            <a:xfrm>
              <a:off x="4702976" y="6585534"/>
              <a:ext cx="700089" cy="579436"/>
            </a:xfrm>
            <a:prstGeom prst="ellipse">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50</a:t>
              </a:r>
              <a:endParaRPr lang="en-US" dirty="0">
                <a:latin typeface="Consolas" panose="020B0609020204030204" pitchFamily="49" charset="0"/>
              </a:endParaRPr>
            </a:p>
          </p:txBody>
        </p:sp>
        <p:sp>
          <p:nvSpPr>
            <p:cNvPr id="53" name="Oval 16">
              <a:extLst>
                <a:ext uri="{FF2B5EF4-FFF2-40B4-BE49-F238E27FC236}">
                  <a16:creationId xmlns:a16="http://schemas.microsoft.com/office/drawing/2014/main" id="{D3CA99C7-A432-48A1-8EB7-42D55F374198}"/>
                </a:ext>
              </a:extLst>
            </p:cNvPr>
            <p:cNvSpPr>
              <a:spLocks noChangeArrowheads="1"/>
            </p:cNvSpPr>
            <p:nvPr/>
          </p:nvSpPr>
          <p:spPr bwMode="auto">
            <a:xfrm>
              <a:off x="2147887" y="4627563"/>
              <a:ext cx="700087" cy="573087"/>
            </a:xfrm>
            <a:prstGeom prst="ellipse">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20</a:t>
              </a:r>
              <a:endParaRPr lang="en-US" sz="3200" dirty="0">
                <a:latin typeface="Consolas" panose="020B0609020204030204" pitchFamily="49" charset="0"/>
              </a:endParaRPr>
            </a:p>
          </p:txBody>
        </p:sp>
        <p:sp>
          <p:nvSpPr>
            <p:cNvPr id="57" name="Oval 14">
              <a:extLst>
                <a:ext uri="{FF2B5EF4-FFF2-40B4-BE49-F238E27FC236}">
                  <a16:creationId xmlns:a16="http://schemas.microsoft.com/office/drawing/2014/main" id="{2724A4FC-951C-4B34-AA4E-669B86FFC7EB}"/>
                </a:ext>
              </a:extLst>
            </p:cNvPr>
            <p:cNvSpPr>
              <a:spLocks noChangeArrowheads="1"/>
            </p:cNvSpPr>
            <p:nvPr/>
          </p:nvSpPr>
          <p:spPr bwMode="auto">
            <a:xfrm>
              <a:off x="3886200" y="5924550"/>
              <a:ext cx="703263" cy="579438"/>
            </a:xfrm>
            <a:prstGeom prst="ellipse">
              <a:avLst/>
            </a:prstGeom>
            <a:grpFill/>
            <a:ln>
              <a:solidFill>
                <a:schemeClr val="bg2"/>
              </a:solidFill>
            </a:ln>
          </p:spPr>
          <p:style>
            <a:lnRef idx="0">
              <a:scrgbClr r="0" g="0" b="0"/>
            </a:lnRef>
            <a:fillRef idx="0">
              <a:scrgbClr r="0" g="0" b="0"/>
            </a:fillRef>
            <a:effectRef idx="0">
              <a:scrgbClr r="0" g="0" b="0"/>
            </a:effectRef>
            <a:fontRef idx="minor">
              <a:schemeClr val="lt1"/>
            </a:fontRef>
          </p:style>
          <p:txBody>
            <a:bodyPr wrap="none" anchor="ctr"/>
            <a:lstStyle/>
            <a:p>
              <a:pPr algn="ctr"/>
              <a:r>
                <a:rPr lang="en-US" dirty="0">
                  <a:solidFill>
                    <a:srgbClr val="000000"/>
                  </a:solidFill>
                  <a:latin typeface="Consolas" panose="020B0609020204030204" pitchFamily="49" charset="0"/>
                </a:rPr>
                <a:t>40</a:t>
              </a:r>
              <a:endParaRPr lang="en-US" sz="3200" dirty="0">
                <a:latin typeface="Consolas" panose="020B0609020204030204" pitchFamily="49" charset="0"/>
              </a:endParaRPr>
            </a:p>
          </p:txBody>
        </p:sp>
        <p:sp>
          <p:nvSpPr>
            <p:cNvPr id="58" name="Line 9">
              <a:extLst>
                <a:ext uri="{FF2B5EF4-FFF2-40B4-BE49-F238E27FC236}">
                  <a16:creationId xmlns:a16="http://schemas.microsoft.com/office/drawing/2014/main" id="{CBDD69F2-3058-4B46-A73E-2C3A166124D9}"/>
                </a:ext>
              </a:extLst>
            </p:cNvPr>
            <p:cNvSpPr>
              <a:spLocks noChangeShapeType="1"/>
            </p:cNvSpPr>
            <p:nvPr/>
          </p:nvSpPr>
          <p:spPr bwMode="auto">
            <a:xfrm>
              <a:off x="4454947" y="6448797"/>
              <a:ext cx="321094" cy="257105"/>
            </a:xfrm>
            <a:prstGeom prst="line">
              <a:avLst/>
            </a:prstGeom>
            <a:grpFill/>
            <a:ln>
              <a:solidFill>
                <a:schemeClr val="bg2"/>
              </a:solidFill>
              <a:headEnd/>
              <a:tailEnd/>
            </a:ln>
          </p:spPr>
          <p:style>
            <a:lnRef idx="1">
              <a:schemeClr val="accent1"/>
            </a:lnRef>
            <a:fillRef idx="0">
              <a:schemeClr val="accent1"/>
            </a:fillRef>
            <a:effectRef idx="0">
              <a:schemeClr val="accent1"/>
            </a:effectRef>
            <a:fontRef idx="minor">
              <a:schemeClr val="tx1"/>
            </a:fontRef>
          </p:style>
          <p:txBody>
            <a:bodyPr/>
            <a:lstStyle/>
            <a:p>
              <a:endParaRPr lang="he-IL">
                <a:latin typeface="Consolas" panose="020B0609020204030204" pitchFamily="49" charset="0"/>
              </a:endParaRPr>
            </a:p>
          </p:txBody>
        </p:sp>
      </p:grpSp>
    </p:spTree>
    <p:extLst>
      <p:ext uri="{BB962C8B-B14F-4D97-AF65-F5344CB8AC3E}">
        <p14:creationId xmlns:p14="http://schemas.microsoft.com/office/powerpoint/2010/main" val="359897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500"/>
                                        <p:tgtEl>
                                          <p:spTgt spid="101">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1">
                                            <p:txEl>
                                              <p:pRg st="2" end="2"/>
                                            </p:txEl>
                                          </p:spTgt>
                                        </p:tgtEl>
                                        <p:attrNameLst>
                                          <p:attrName>style.visibility</p:attrName>
                                        </p:attrNameLst>
                                      </p:cBhvr>
                                      <p:to>
                                        <p:strVal val="visible"/>
                                      </p:to>
                                    </p:set>
                                    <p:animEffect transition="in" filter="fade">
                                      <p:cBhvr>
                                        <p:cTn id="20" dur="500"/>
                                        <p:tgtEl>
                                          <p:spTgt spid="10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1">
                                            <p:txEl>
                                              <p:pRg st="3" end="3"/>
                                            </p:txEl>
                                          </p:spTgt>
                                        </p:tgtEl>
                                        <p:attrNameLst>
                                          <p:attrName>style.visibility</p:attrName>
                                        </p:attrNameLst>
                                      </p:cBhvr>
                                      <p:to>
                                        <p:strVal val="visible"/>
                                      </p:to>
                                    </p:set>
                                    <p:animEffect transition="in" filter="fade">
                                      <p:cBhvr>
                                        <p:cTn id="25" dur="500"/>
                                        <p:tgtEl>
                                          <p:spTgt spid="101">
                                            <p:txEl>
                                              <p:pRg st="3" end="3"/>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4" name="מציין מיקום טקסט 3">
            <a:extLst>
              <a:ext uri="{FF2B5EF4-FFF2-40B4-BE49-F238E27FC236}">
                <a16:creationId xmlns:a16="http://schemas.microsoft.com/office/drawing/2014/main" id="{6A4C8B0D-6B54-4719-A0A6-5B95DEF7D57B}"/>
              </a:ext>
            </a:extLst>
          </p:cNvPr>
          <p:cNvSpPr>
            <a:spLocks noGrp="1"/>
          </p:cNvSpPr>
          <p:nvPr>
            <p:ph type="body" idx="1"/>
          </p:nvPr>
        </p:nvSpPr>
        <p:spPr>
          <a:xfrm>
            <a:off x="395614" y="1029808"/>
            <a:ext cx="8387362" cy="618784"/>
          </a:xfrm>
        </p:spPr>
        <p:txBody>
          <a:bodyPr/>
          <a:lstStyle/>
          <a:p>
            <a:pPr marL="133350" indent="0" algn="r" rtl="1">
              <a:buNone/>
            </a:pPr>
            <a:r>
              <a:rPr lang="he-IL" sz="1600" b="1" dirty="0">
                <a:solidFill>
                  <a:schemeClr val="accent2">
                    <a:lumMod val="75000"/>
                  </a:schemeClr>
                </a:solidFill>
              </a:rPr>
              <a:t>הסדר</a:t>
            </a:r>
            <a:r>
              <a:rPr lang="he-IL" sz="1600" dirty="0"/>
              <a:t> בעץ בינארי תמיד נשמר, לכן חשוב להבין איך מוסיפים ומוחקים איברים מהעץ:</a:t>
            </a:r>
          </a:p>
        </p:txBody>
      </p:sp>
      <p:sp>
        <p:nvSpPr>
          <p:cNvPr id="349" name="Google Shape;349;p27"/>
          <p:cNvSpPr txBox="1">
            <a:spLocks noGrp="1"/>
          </p:cNvSpPr>
          <p:nvPr>
            <p:ph type="title"/>
          </p:nvPr>
        </p:nvSpPr>
        <p:spPr>
          <a:xfrm>
            <a:off x="540000" y="407625"/>
            <a:ext cx="8064000" cy="662400"/>
          </a:xfrm>
        </p:spPr>
        <p:txBody>
          <a:bodyPr spcFirstLastPara="1" wrap="square" lIns="0" tIns="0" rIns="0" bIns="0" anchor="t" anchorCtr="0">
            <a:noAutofit/>
          </a:bodyPr>
          <a:lstStyle/>
          <a:p>
            <a:pPr lvl="0"/>
            <a:r>
              <a:rPr lang="he-IL" dirty="0"/>
              <a:t>עץ חיפוש בינארי – הכנסה ומחיקה</a:t>
            </a:r>
          </a:p>
        </p:txBody>
      </p:sp>
      <p:sp>
        <p:nvSpPr>
          <p:cNvPr id="350" name="Google Shape;350;p27"/>
          <p:cNvSpPr txBox="1">
            <a:spLocks noGrp="1"/>
          </p:cNvSpPr>
          <p:nvPr>
            <p:ph type="title" idx="2"/>
          </p:nvPr>
        </p:nvSpPr>
        <p:spPr>
          <a:xfrm>
            <a:off x="8358188" y="630159"/>
            <a:ext cx="719137" cy="303213"/>
          </a:xfrm>
        </p:spPr>
        <p:txBody>
          <a:bodyPr spcFirstLastPara="1" wrap="square" lIns="0" tIns="0" rIns="0" bIns="0" anchor="b" anchorCtr="0">
            <a:noAutofit/>
          </a:bodyPr>
          <a:lstStyle/>
          <a:p>
            <a:pPr lvl="0"/>
            <a:r>
              <a:rPr lang="he-IL" dirty="0"/>
              <a:t>הגדרה</a:t>
            </a:r>
          </a:p>
        </p:txBody>
      </p:sp>
      <p:sp>
        <p:nvSpPr>
          <p:cNvPr id="351" name="Google Shape;351;p27"/>
          <p:cNvSpPr/>
          <p:nvPr/>
        </p:nvSpPr>
        <p:spPr>
          <a:xfrm>
            <a:off x="5211316" y="1717131"/>
            <a:ext cx="3146872" cy="3147581"/>
          </a:xfrm>
          <a:prstGeom prst="roundRect">
            <a:avLst>
              <a:gd name="adj" fmla="val 4864"/>
            </a:avLst>
          </a:prstGeom>
          <a:solidFill>
            <a:srgbClr val="FFFFFF"/>
          </a:solidFill>
          <a:ln w="19050" cap="flat" cmpd="sng">
            <a:solidFill>
              <a:schemeClr val="dk2"/>
            </a:solidFill>
            <a:prstDash val="solid"/>
            <a:round/>
            <a:headEnd type="none" w="sm" len="sm"/>
            <a:tailEnd type="none" w="sm" len="sm"/>
          </a:ln>
          <a:effectLst>
            <a:outerShdw dist="47625" dir="2760000" algn="bl" rotWithShape="0">
              <a:schemeClr val="dk2"/>
            </a:outerShdw>
          </a:effectLst>
        </p:spPr>
        <p:txBody>
          <a:bodyPr spcFirstLastPara="1" wrap="square" lIns="108000" tIns="162000" rIns="108000" bIns="91425" anchor="t" anchorCtr="0">
            <a:noAutofit/>
          </a:bodyPr>
          <a:lstStyle/>
          <a:p>
            <a:pPr lvl="0" algn="r" rtl="1"/>
            <a:r>
              <a:rPr lang="he-IL" sz="1300" dirty="0">
                <a:solidFill>
                  <a:schemeClr val="dk1"/>
                </a:solidFill>
                <a:latin typeface="Arimo"/>
                <a:ea typeface="Arimo"/>
                <a:sym typeface="Arimo"/>
              </a:rPr>
              <a:t>בעץ חיפוש בינארי, איבר חדש </a:t>
            </a:r>
            <a:r>
              <a:rPr lang="he-IL" sz="1300" b="1" dirty="0">
                <a:solidFill>
                  <a:schemeClr val="dk1"/>
                </a:solidFill>
                <a:latin typeface="Arimo"/>
                <a:ea typeface="Arimo"/>
                <a:sym typeface="Arimo"/>
              </a:rPr>
              <a:t>תמיד</a:t>
            </a:r>
            <a:r>
              <a:rPr lang="he-IL" sz="1300" dirty="0">
                <a:solidFill>
                  <a:schemeClr val="dk1"/>
                </a:solidFill>
                <a:latin typeface="Arimo"/>
                <a:ea typeface="Arimo"/>
                <a:sym typeface="Arimo"/>
              </a:rPr>
              <a:t> ייכנס כעלה</a:t>
            </a:r>
          </a:p>
        </p:txBody>
      </p:sp>
      <p:grpSp>
        <p:nvGrpSpPr>
          <p:cNvPr id="12" name="גרפיקה 324">
            <a:extLst>
              <a:ext uri="{FF2B5EF4-FFF2-40B4-BE49-F238E27FC236}">
                <a16:creationId xmlns:a16="http://schemas.microsoft.com/office/drawing/2014/main" id="{241B44CF-3860-4A25-9CFD-C4C4A61C9B81}"/>
              </a:ext>
            </a:extLst>
          </p:cNvPr>
          <p:cNvGrpSpPr/>
          <p:nvPr/>
        </p:nvGrpSpPr>
        <p:grpSpPr>
          <a:xfrm rot="21169383">
            <a:off x="8504006" y="61044"/>
            <a:ext cx="427499" cy="645688"/>
            <a:chOff x="4852445" y="2175228"/>
            <a:chExt cx="427499" cy="645688"/>
          </a:xfrm>
        </p:grpSpPr>
        <p:sp>
          <p:nvSpPr>
            <p:cNvPr id="13" name="גרפיקה 324">
              <a:extLst>
                <a:ext uri="{FF2B5EF4-FFF2-40B4-BE49-F238E27FC236}">
                  <a16:creationId xmlns:a16="http://schemas.microsoft.com/office/drawing/2014/main" id="{835B6271-6EF9-47B8-8AF4-39083FECC160}"/>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14" name="גרפיקה 324">
              <a:extLst>
                <a:ext uri="{FF2B5EF4-FFF2-40B4-BE49-F238E27FC236}">
                  <a16:creationId xmlns:a16="http://schemas.microsoft.com/office/drawing/2014/main" id="{14BDE217-F8D4-4BDA-901A-455CB6916AD4}"/>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6" name="גרפיקה 324">
              <a:extLst>
                <a:ext uri="{FF2B5EF4-FFF2-40B4-BE49-F238E27FC236}">
                  <a16:creationId xmlns:a16="http://schemas.microsoft.com/office/drawing/2014/main" id="{F3176A1F-F3A1-41FE-8C34-8A767C4E1037}"/>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9" name="גרפיקה 324">
              <a:extLst>
                <a:ext uri="{FF2B5EF4-FFF2-40B4-BE49-F238E27FC236}">
                  <a16:creationId xmlns:a16="http://schemas.microsoft.com/office/drawing/2014/main" id="{CBA1E4EC-1A19-4DAB-85F5-931F31331852}"/>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21" name="גרפיקה 324">
              <a:extLst>
                <a:ext uri="{FF2B5EF4-FFF2-40B4-BE49-F238E27FC236}">
                  <a16:creationId xmlns:a16="http://schemas.microsoft.com/office/drawing/2014/main" id="{E43A7BE0-2FEF-4CF4-AB1A-3C003BAB3A8F}"/>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22" name="Google Shape;351;p27">
            <a:extLst>
              <a:ext uri="{FF2B5EF4-FFF2-40B4-BE49-F238E27FC236}">
                <a16:creationId xmlns:a16="http://schemas.microsoft.com/office/drawing/2014/main" id="{D26C54F1-FC11-45F6-99B8-1287B1AC974A}"/>
              </a:ext>
            </a:extLst>
          </p:cNvPr>
          <p:cNvSpPr/>
          <p:nvPr/>
        </p:nvSpPr>
        <p:spPr>
          <a:xfrm>
            <a:off x="1249245" y="1717132"/>
            <a:ext cx="3146872" cy="3147581"/>
          </a:xfrm>
          <a:prstGeom prst="roundRect">
            <a:avLst>
              <a:gd name="adj" fmla="val 4864"/>
            </a:avLst>
          </a:prstGeom>
          <a:solidFill>
            <a:srgbClr val="FFFFFF"/>
          </a:solidFill>
          <a:ln w="19050" cap="flat" cmpd="sng">
            <a:solidFill>
              <a:schemeClr val="dk2"/>
            </a:solidFill>
            <a:prstDash val="solid"/>
            <a:round/>
            <a:headEnd type="none" w="sm" len="sm"/>
            <a:tailEnd type="none" w="sm" len="sm"/>
          </a:ln>
          <a:effectLst>
            <a:outerShdw dist="47625" dir="2760000" algn="bl" rotWithShape="0">
              <a:schemeClr val="dk2"/>
            </a:outerShdw>
          </a:effectLst>
        </p:spPr>
        <p:txBody>
          <a:bodyPr spcFirstLastPara="1" wrap="square" lIns="108000" tIns="162000" rIns="108000" bIns="91425" anchor="t" anchorCtr="0">
            <a:noAutofit/>
          </a:bodyPr>
          <a:lstStyle/>
          <a:p>
            <a:pPr marL="0" lvl="0" indent="0" algn="r" rtl="1">
              <a:spcBef>
                <a:spcPts val="0"/>
              </a:spcBef>
              <a:spcAft>
                <a:spcPts val="0"/>
              </a:spcAft>
              <a:buNone/>
            </a:pPr>
            <a:r>
              <a:rPr lang="he-IL" sz="1300" dirty="0">
                <a:solidFill>
                  <a:schemeClr val="dk1"/>
                </a:solidFill>
                <a:latin typeface="Arimo"/>
                <a:ea typeface="Arimo"/>
                <a:cs typeface="+mn-cs"/>
                <a:sym typeface="Arimo"/>
              </a:rPr>
              <a:t>כדי למחוק איבר מהעץ נצטרך להפריד למקרים:</a:t>
            </a:r>
          </a:p>
          <a:p>
            <a:pPr marL="0" lvl="0" indent="0" algn="r" rtl="1">
              <a:spcBef>
                <a:spcPts val="0"/>
              </a:spcBef>
              <a:spcAft>
                <a:spcPts val="0"/>
              </a:spcAft>
              <a:buNone/>
            </a:pPr>
            <a:r>
              <a:rPr lang="he-IL" sz="1300" dirty="0">
                <a:solidFill>
                  <a:schemeClr val="dk1"/>
                </a:solidFill>
                <a:latin typeface="Arimo"/>
                <a:ea typeface="Arimo"/>
                <a:cs typeface="+mn-cs"/>
                <a:sym typeface="Arimo"/>
              </a:rPr>
              <a:t>א. מחיקת עלה</a:t>
            </a:r>
          </a:p>
          <a:p>
            <a:pPr marL="0" lvl="0" indent="0" algn="r" rtl="1">
              <a:spcBef>
                <a:spcPts val="0"/>
              </a:spcBef>
              <a:spcAft>
                <a:spcPts val="0"/>
              </a:spcAft>
              <a:buNone/>
            </a:pPr>
            <a:r>
              <a:rPr lang="he-IL" sz="1300" dirty="0">
                <a:solidFill>
                  <a:schemeClr val="dk1"/>
                </a:solidFill>
                <a:latin typeface="Arimo"/>
                <a:ea typeface="Arimo"/>
                <a:cs typeface="+mn-cs"/>
                <a:sym typeface="Arimo"/>
              </a:rPr>
              <a:t>ב. מחיקת איבר שיש לו בן יחיד</a:t>
            </a:r>
          </a:p>
          <a:p>
            <a:pPr marL="0" lvl="0" indent="0" algn="r" rtl="1">
              <a:spcBef>
                <a:spcPts val="0"/>
              </a:spcBef>
              <a:spcAft>
                <a:spcPts val="0"/>
              </a:spcAft>
              <a:buNone/>
            </a:pPr>
            <a:r>
              <a:rPr lang="he-IL" sz="1300" dirty="0">
                <a:solidFill>
                  <a:schemeClr val="dk1"/>
                </a:solidFill>
                <a:latin typeface="Arimo"/>
                <a:ea typeface="Arimo"/>
                <a:cs typeface="+mn-cs"/>
                <a:sym typeface="Arimo"/>
              </a:rPr>
              <a:t>ג. מחיקת איבר שיש לו שני בנים.</a:t>
            </a:r>
          </a:p>
          <a:p>
            <a:pPr marL="0" lvl="0" indent="0" algn="r" rtl="1">
              <a:spcBef>
                <a:spcPts val="0"/>
              </a:spcBef>
              <a:spcAft>
                <a:spcPts val="0"/>
              </a:spcAft>
              <a:buNone/>
            </a:pPr>
            <a:endParaRPr lang="he-IL" sz="1300" dirty="0">
              <a:solidFill>
                <a:schemeClr val="dk1"/>
              </a:solidFill>
              <a:latin typeface="Arimo"/>
              <a:ea typeface="Arimo"/>
              <a:cs typeface="+mn-cs"/>
              <a:sym typeface="Arimo"/>
            </a:endParaRPr>
          </a:p>
          <a:p>
            <a:pPr algn="r" rtl="1"/>
            <a:r>
              <a:rPr lang="he-IL" sz="1300" dirty="0">
                <a:solidFill>
                  <a:schemeClr val="dk1"/>
                </a:solidFill>
                <a:latin typeface="Arimo"/>
                <a:ea typeface="Arimo"/>
                <a:cs typeface="+mn-cs"/>
                <a:sym typeface="Arimo"/>
              </a:rPr>
              <a:t>ניתן לראות את שלושת המחיקות כאן:</a:t>
            </a:r>
            <a:br>
              <a:rPr lang="en-US" sz="1300" dirty="0">
                <a:solidFill>
                  <a:schemeClr val="dk1"/>
                </a:solidFill>
                <a:latin typeface="Arimo"/>
                <a:ea typeface="Arimo"/>
                <a:cs typeface="+mn-cs"/>
                <a:sym typeface="Arimo"/>
              </a:rPr>
            </a:br>
            <a:r>
              <a:rPr lang="en-US" dirty="0">
                <a:hlinkClick r:id="rId3"/>
              </a:rPr>
              <a:t>https://visualgo.net/en/bst</a:t>
            </a:r>
            <a:endParaRPr lang="en-US" dirty="0"/>
          </a:p>
          <a:p>
            <a:pPr marL="0" lvl="0" indent="0" algn="r" rtl="1">
              <a:spcBef>
                <a:spcPts val="0"/>
              </a:spcBef>
              <a:spcAft>
                <a:spcPts val="0"/>
              </a:spcAft>
              <a:buNone/>
            </a:pPr>
            <a:endParaRPr lang="he-IL" sz="1300" dirty="0">
              <a:solidFill>
                <a:schemeClr val="dk1"/>
              </a:solidFill>
              <a:latin typeface="Arimo"/>
              <a:ea typeface="Arimo"/>
              <a:cs typeface="+mn-cs"/>
              <a:sym typeface="Arimo"/>
            </a:endParaRPr>
          </a:p>
        </p:txBody>
      </p:sp>
      <p:pic>
        <p:nvPicPr>
          <p:cNvPr id="24" name="Picture 2" descr="Binary Search Trees : Searching, Insertion and Deletion">
            <a:extLst>
              <a:ext uri="{FF2B5EF4-FFF2-40B4-BE49-F238E27FC236}">
                <a16:creationId xmlns:a16="http://schemas.microsoft.com/office/drawing/2014/main" id="{31B15CF3-A558-4928-B316-11ADC6DF66F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66953" y="2518410"/>
            <a:ext cx="2035598" cy="205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73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42"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anim calcmode="lin" valueType="num">
                                      <p:cBhvr>
                                        <p:cTn id="11" dur="1000" fill="hold"/>
                                        <p:tgtEl>
                                          <p:spTgt spid="24"/>
                                        </p:tgtEl>
                                        <p:attrNameLst>
                                          <p:attrName>ppt_x</p:attrName>
                                        </p:attrNameLst>
                                      </p:cBhvr>
                                      <p:tavLst>
                                        <p:tav tm="0">
                                          <p:val>
                                            <p:strVal val="#ppt_x"/>
                                          </p:val>
                                        </p:tav>
                                        <p:tav tm="100000">
                                          <p:val>
                                            <p:strVal val="#ppt_x"/>
                                          </p:val>
                                        </p:tav>
                                      </p:tavLst>
                                    </p:anim>
                                    <p:anim calcmode="lin" valueType="num">
                                      <p:cBhvr>
                                        <p:cTn id="1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עצים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9</a:t>
            </a:r>
          </a:p>
        </p:txBody>
      </p:sp>
      <p:sp>
        <p:nvSpPr>
          <p:cNvPr id="249" name="Google Shape;249;p20"/>
          <p:cNvSpPr txBox="1">
            <a:spLocks noGrp="1"/>
          </p:cNvSpPr>
          <p:nvPr>
            <p:ph type="subTitle" idx="4294967295"/>
          </p:nvPr>
        </p:nvSpPr>
        <p:spPr>
          <a:xfrm>
            <a:off x="5820307" y="4283075"/>
            <a:ext cx="984250" cy="514608"/>
          </a:xfrm>
          <a:prstGeom prst="rect">
            <a:avLst/>
          </a:prstGeom>
          <a:noFill/>
          <a:ln>
            <a:noFill/>
          </a:ln>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עצים בינאריים</a:t>
            </a:r>
          </a:p>
        </p:txBody>
      </p:sp>
      <p:sp>
        <p:nvSpPr>
          <p:cNvPr id="250" name="Google Shape;250;p20"/>
          <p:cNvSpPr txBox="1">
            <a:spLocks noGrp="1"/>
          </p:cNvSpPr>
          <p:nvPr>
            <p:ph type="subTitle" idx="4294967295"/>
          </p:nvPr>
        </p:nvSpPr>
        <p:spPr>
          <a:xfrm>
            <a:off x="4055169"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חיפוש בינארי</a:t>
            </a:r>
          </a:p>
        </p:txBody>
      </p:sp>
      <p:sp>
        <p:nvSpPr>
          <p:cNvPr id="251" name="Google Shape;251;p20"/>
          <p:cNvSpPr txBox="1">
            <a:spLocks noGrp="1"/>
          </p:cNvSpPr>
          <p:nvPr>
            <p:ph type="subTitle" idx="4294967295"/>
          </p:nvPr>
        </p:nvSpPr>
        <p:spPr>
          <a:xfrm>
            <a:off x="233944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b="1" dirty="0">
                <a:solidFill>
                  <a:schemeClr val="tx1"/>
                </a:solidFill>
              </a:rPr>
              <a:t>עץ </a:t>
            </a:r>
            <a:r>
              <a:rPr lang="en-US" sz="1400" b="1" dirty="0">
                <a:solidFill>
                  <a:schemeClr val="tx1"/>
                </a:solidFill>
              </a:rPr>
              <a:t>AVL</a:t>
            </a:r>
            <a:endParaRPr sz="1400" b="1" dirty="0">
              <a:solidFill>
                <a:schemeClr val="tx1"/>
              </a:solidFill>
            </a:endParaRPr>
          </a:p>
        </p:txBody>
      </p:sp>
      <p:cxnSp>
        <p:nvCxnSpPr>
          <p:cNvPr id="243" name="Google Shape;243;p20"/>
          <p:cNvCxnSpPr>
            <a:cxnSpLocks/>
            <a:endCxn id="253" idx="2"/>
          </p:cNvCxnSpPr>
          <p:nvPr/>
        </p:nvCxnSpPr>
        <p:spPr>
          <a:xfrm flipH="1">
            <a:off x="2816979" y="4102153"/>
            <a:ext cx="6306640"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25742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453720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816979"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pic>
        <p:nvPicPr>
          <p:cNvPr id="1026" name="Picture 2">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srcRect t="1528" b="1528"/>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066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a:t>
            </a:r>
            <a:r>
              <a:rPr lang="en-US" dirty="0"/>
              <a:t>AVL</a:t>
            </a:r>
          </a:p>
        </p:txBody>
      </p:sp>
      <p:sp>
        <p:nvSpPr>
          <p:cNvPr id="101" name="Rectangle 100">
            <a:extLst>
              <a:ext uri="{FF2B5EF4-FFF2-40B4-BE49-F238E27FC236}">
                <a16:creationId xmlns:a16="http://schemas.microsoft.com/office/drawing/2014/main" id="{EB6A3B11-65BA-4356-9456-08376A273F25}"/>
              </a:ext>
            </a:extLst>
          </p:cNvPr>
          <p:cNvSpPr/>
          <p:nvPr/>
        </p:nvSpPr>
        <p:spPr>
          <a:xfrm>
            <a:off x="1979018" y="1070025"/>
            <a:ext cx="5185961" cy="830997"/>
          </a:xfrm>
          <a:prstGeom prst="rect">
            <a:avLst/>
          </a:prstGeom>
        </p:spPr>
        <p:txBody>
          <a:bodyPr wrap="square">
            <a:spAutoFit/>
          </a:bodyPr>
          <a:lstStyle/>
          <a:p>
            <a:pPr algn="r" rtl="1"/>
            <a:r>
              <a:rPr lang="he-IL" sz="1600" dirty="0"/>
              <a:t>קיימים מגוון של מבני נתונים המבוססים על עצים בינאריים. </a:t>
            </a:r>
            <a:br>
              <a:rPr lang="en-US" sz="1600" dirty="0"/>
            </a:br>
            <a:r>
              <a:rPr lang="he-IL" sz="1600" dirty="0"/>
              <a:t>הם נוצרו כדי לשפר את הסיבוכיות של חלק מהפעולות של </a:t>
            </a:r>
            <a:r>
              <a:rPr lang="en-US" sz="1600" dirty="0"/>
              <a:t>BST</a:t>
            </a:r>
            <a:r>
              <a:rPr lang="he-IL" sz="1600" dirty="0"/>
              <a:t>.</a:t>
            </a:r>
          </a:p>
          <a:p>
            <a:pPr algn="r" rtl="1"/>
            <a:endParaRPr lang="he-IL" sz="1600" dirty="0"/>
          </a:p>
        </p:txBody>
      </p:sp>
      <p:pic>
        <p:nvPicPr>
          <p:cNvPr id="33" name="Picture 2" descr="Image result for AVL tree meme">
            <a:extLst>
              <a:ext uri="{FF2B5EF4-FFF2-40B4-BE49-F238E27FC236}">
                <a16:creationId xmlns:a16="http://schemas.microsoft.com/office/drawing/2014/main" id="{F5D3A530-253D-49AF-9EE0-009C475E6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128" y="1990135"/>
            <a:ext cx="2745740" cy="2745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עץ חיפוש בינארי</a:t>
            </a:r>
            <a:endParaRPr lang="en-US" dirty="0"/>
          </a:p>
        </p:txBody>
      </p: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EB6A3B11-65BA-4356-9456-08376A273F25}"/>
                  </a:ext>
                </a:extLst>
              </p:cNvPr>
              <p:cNvSpPr/>
              <p:nvPr/>
            </p:nvSpPr>
            <p:spPr>
              <a:xfrm>
                <a:off x="1222458" y="1229162"/>
                <a:ext cx="6699083" cy="2277547"/>
              </a:xfrm>
              <a:prstGeom prst="rect">
                <a:avLst/>
              </a:prstGeom>
            </p:spPr>
            <p:txBody>
              <a:bodyPr wrap="square">
                <a:spAutoFit/>
              </a:bodyPr>
              <a:lstStyle/>
              <a:p>
                <a:pPr marL="457200" indent="-457200" algn="r" rtl="1">
                  <a:buFont typeface="Arial" panose="020B0604020202020204" pitchFamily="34" charset="0"/>
                  <a:buChar char="•"/>
                </a:pPr>
                <a:r>
                  <a:rPr lang="he-IL" sz="1800" b="1" dirty="0">
                    <a:solidFill>
                      <a:schemeClr val="tx1"/>
                    </a:solidFill>
                  </a:rPr>
                  <a:t>עץ</a:t>
                </a:r>
                <a:r>
                  <a:rPr lang="he-IL" sz="1800" b="1" dirty="0">
                    <a:solidFill>
                      <a:schemeClr val="bg2"/>
                    </a:solidFill>
                  </a:rPr>
                  <a:t> </a:t>
                </a:r>
                <a:r>
                  <a:rPr lang="en-US" sz="1800" b="1" dirty="0">
                    <a:solidFill>
                      <a:schemeClr val="bg2"/>
                    </a:solidFill>
                  </a:rPr>
                  <a:t>AVL</a:t>
                </a:r>
                <a:r>
                  <a:rPr lang="he-IL" sz="1800" b="1" dirty="0">
                    <a:solidFill>
                      <a:schemeClr val="bg2"/>
                    </a:solidFill>
                  </a:rPr>
                  <a:t> </a:t>
                </a:r>
                <a:r>
                  <a:rPr lang="en-US" sz="1800" b="1" dirty="0">
                    <a:solidFill>
                      <a:schemeClr val="tx1"/>
                    </a:solidFill>
                  </a:rPr>
                  <a:t>(</a:t>
                </a:r>
                <a:r>
                  <a:rPr lang="en-US" sz="1800" b="1" dirty="0">
                    <a:solidFill>
                      <a:srgbClr val="FF0000"/>
                    </a:solidFill>
                  </a:rPr>
                  <a:t>A</a:t>
                </a:r>
                <a:r>
                  <a:rPr lang="en-US" sz="1800" b="1" dirty="0"/>
                  <a:t>delson </a:t>
                </a:r>
                <a:r>
                  <a:rPr lang="en-US" sz="1800" b="1" dirty="0" err="1">
                    <a:solidFill>
                      <a:srgbClr val="FF0000"/>
                    </a:solidFill>
                  </a:rPr>
                  <a:t>V</a:t>
                </a:r>
                <a:r>
                  <a:rPr lang="en-US" sz="1800" b="1" dirty="0" err="1"/>
                  <a:t>elskii</a:t>
                </a:r>
                <a:r>
                  <a:rPr lang="en-US" sz="1800" b="1" dirty="0"/>
                  <a:t> </a:t>
                </a:r>
                <a:r>
                  <a:rPr lang="en-US" sz="1800" b="1" dirty="0">
                    <a:solidFill>
                      <a:srgbClr val="FF0000"/>
                    </a:solidFill>
                  </a:rPr>
                  <a:t>L</a:t>
                </a:r>
                <a:r>
                  <a:rPr lang="en-US" sz="1800" b="1" dirty="0"/>
                  <a:t>andis Trees) </a:t>
                </a:r>
                <a:r>
                  <a:rPr lang="he-IL" sz="1800" dirty="0"/>
                  <a:t>:</a:t>
                </a:r>
              </a:p>
              <a:p>
                <a:pPr marL="742950" lvl="1" indent="-285750" algn="r" rtl="1">
                  <a:buFont typeface="Arial" panose="020B0604020202020204" pitchFamily="34" charset="0"/>
                  <a:buChar char="•"/>
                </a:pPr>
                <a:r>
                  <a:rPr lang="he-IL" dirty="0"/>
                  <a:t>עץ חיפוש בינארי</a:t>
                </a:r>
              </a:p>
              <a:p>
                <a:pPr marL="742950" lvl="1" indent="-285750" algn="r" rtl="1">
                  <a:buFont typeface="Arial" panose="020B0604020202020204" pitchFamily="34" charset="0"/>
                  <a:buChar char="•"/>
                </a:pPr>
                <a:r>
                  <a:rPr lang="he-IL" dirty="0"/>
                  <a:t>הפרש הגבהים של תת-עץ ימני ותת-עץ שמאלי של צומת כלשהי בעץ הוא </a:t>
                </a:r>
                <a:r>
                  <a:rPr lang="he-IL" b="1" dirty="0">
                    <a:solidFill>
                      <a:schemeClr val="accent1"/>
                    </a:solidFill>
                  </a:rPr>
                  <a:t>תמיד</a:t>
                </a:r>
                <a:r>
                  <a:rPr lang="he-IL" dirty="0"/>
                  <a:t> לכל היותר 1</a:t>
                </a:r>
              </a:p>
              <a:p>
                <a:pPr lvl="1" algn="r" rtl="1"/>
                <a:endParaRPr lang="he-IL" sz="1000" dirty="0"/>
              </a:p>
              <a:p>
                <a:pPr algn="r" rtl="1"/>
                <a:r>
                  <a:rPr lang="he-IL" sz="1800" dirty="0"/>
                  <a:t>בפעולת הכנסה ומחיקה עושים פעולות נוספות שדואגות לשמור על העץ במצב מאוזן</a:t>
                </a:r>
              </a:p>
              <a:p>
                <a:pPr algn="r" rtl="1"/>
                <a:endParaRPr lang="he-IL" sz="1800" dirty="0"/>
              </a:p>
              <a:p>
                <a:pPr algn="r" rtl="1"/>
                <a:r>
                  <a:rPr lang="he-IL" sz="1800" dirty="0"/>
                  <a:t>בזכות האיזון, </a:t>
                </a:r>
                <a:r>
                  <a:rPr lang="he-IL" sz="1800" b="1" dirty="0">
                    <a:solidFill>
                      <a:schemeClr val="accent2">
                        <a:lumMod val="75000"/>
                      </a:schemeClr>
                    </a:solidFill>
                  </a:rPr>
                  <a:t>תמיד</a:t>
                </a:r>
                <a:r>
                  <a:rPr lang="he-IL" sz="1800" dirty="0"/>
                  <a:t> בעץ </a:t>
                </a:r>
                <a:r>
                  <a:rPr lang="en-US" sz="1800" dirty="0"/>
                  <a:t>AVL</a:t>
                </a:r>
                <a:r>
                  <a:rPr lang="he-IL" sz="1800" dirty="0"/>
                  <a:t> החיפוש יהיה </a:t>
                </a:r>
                <a14:m>
                  <m:oMath xmlns:m="http://schemas.openxmlformats.org/officeDocument/2006/math">
                    <m:r>
                      <a:rPr lang="en-US" sz="1800" b="1" i="1">
                        <a:latin typeface="Cambria Math" panose="02040503050406030204" pitchFamily="18" charset="0"/>
                      </a:rPr>
                      <m:t>𝑶</m:t>
                    </m:r>
                    <m:r>
                      <a:rPr lang="en-US" sz="1800" b="1" i="1">
                        <a:latin typeface="Cambria Math" panose="02040503050406030204" pitchFamily="18" charset="0"/>
                      </a:rPr>
                      <m:t>(</m:t>
                    </m:r>
                    <m:func>
                      <m:funcPr>
                        <m:ctrlPr>
                          <a:rPr lang="en-US" sz="1800" b="1" i="1">
                            <a:latin typeface="Cambria Math" panose="02040503050406030204" pitchFamily="18" charset="0"/>
                          </a:rPr>
                        </m:ctrlPr>
                      </m:funcPr>
                      <m:fName>
                        <m:r>
                          <a:rPr lang="en-US" sz="1800" b="1">
                            <a:latin typeface="Cambria Math" panose="02040503050406030204" pitchFamily="18" charset="0"/>
                          </a:rPr>
                          <m:t>𝐥𝐨𝐠</m:t>
                        </m:r>
                      </m:fName>
                      <m:e>
                        <m:d>
                          <m:dPr>
                            <m:ctrlPr>
                              <a:rPr lang="en-US" sz="1800" b="1" i="1">
                                <a:latin typeface="Cambria Math" panose="02040503050406030204" pitchFamily="18" charset="0"/>
                              </a:rPr>
                            </m:ctrlPr>
                          </m:dPr>
                          <m:e>
                            <m:r>
                              <a:rPr lang="en-US" sz="1800" b="1" i="1">
                                <a:latin typeface="Cambria Math" panose="02040503050406030204" pitchFamily="18" charset="0"/>
                              </a:rPr>
                              <m:t>𝒏</m:t>
                            </m:r>
                          </m:e>
                        </m:d>
                        <m:r>
                          <a:rPr lang="en-US" sz="1800" b="1" i="1">
                            <a:latin typeface="Cambria Math" panose="02040503050406030204" pitchFamily="18" charset="0"/>
                          </a:rPr>
                          <m:t>)</m:t>
                        </m:r>
                      </m:e>
                    </m:func>
                  </m:oMath>
                </a14:m>
                <a:endParaRPr lang="he-IL" sz="1800" b="1" dirty="0"/>
              </a:p>
            </p:txBody>
          </p:sp>
        </mc:Choice>
        <mc:Fallback xmlns="">
          <p:sp>
            <p:nvSpPr>
              <p:cNvPr id="101" name="Rectangle 100">
                <a:extLst>
                  <a:ext uri="{FF2B5EF4-FFF2-40B4-BE49-F238E27FC236}">
                    <a16:creationId xmlns:a16="http://schemas.microsoft.com/office/drawing/2014/main" id="{EB6A3B11-65BA-4356-9456-08376A273F25}"/>
                  </a:ext>
                </a:extLst>
              </p:cNvPr>
              <p:cNvSpPr>
                <a:spLocks noRot="1" noChangeAspect="1" noMove="1" noResize="1" noEditPoints="1" noAdjustHandles="1" noChangeArrowheads="1" noChangeShapeType="1" noTextEdit="1"/>
              </p:cNvSpPr>
              <p:nvPr/>
            </p:nvSpPr>
            <p:spPr>
              <a:xfrm>
                <a:off x="1222458" y="1229162"/>
                <a:ext cx="6699083" cy="2277547"/>
              </a:xfrm>
              <a:prstGeom prst="rect">
                <a:avLst/>
              </a:prstGeom>
              <a:blipFill>
                <a:blip r:embed="rId3"/>
                <a:stretch>
                  <a:fillRect t="-1609" r="-820" b="-3485"/>
                </a:stretch>
              </a:blipFill>
            </p:spPr>
            <p:txBody>
              <a:bodyPr/>
              <a:lstStyle/>
              <a:p>
                <a:r>
                  <a:rPr lang="en-US">
                    <a:noFill/>
                  </a:rPr>
                  <a:t> </a:t>
                </a:r>
              </a:p>
            </p:txBody>
          </p:sp>
        </mc:Fallback>
      </mc:AlternateContent>
    </p:spTree>
    <p:extLst>
      <p:ext uri="{BB962C8B-B14F-4D97-AF65-F5344CB8AC3E}">
        <p14:creationId xmlns:p14="http://schemas.microsoft.com/office/powerpoint/2010/main" val="94834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5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500"/>
                                        <p:tgtEl>
                                          <p:spTgt spid="10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
                                            <p:txEl>
                                              <p:pRg st="4" end="4"/>
                                            </p:txEl>
                                          </p:spTgt>
                                        </p:tgtEl>
                                        <p:attrNameLst>
                                          <p:attrName>style.visibility</p:attrName>
                                        </p:attrNameLst>
                                      </p:cBhvr>
                                      <p:to>
                                        <p:strVal val="visible"/>
                                      </p:to>
                                    </p:set>
                                    <p:animEffect transition="in" filter="fade">
                                      <p:cBhvr>
                                        <p:cTn id="18" dur="500"/>
                                        <p:tgtEl>
                                          <p:spTgt spid="10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1">
                                            <p:txEl>
                                              <p:pRg st="6" end="6"/>
                                            </p:txEl>
                                          </p:spTgt>
                                        </p:tgtEl>
                                        <p:attrNameLst>
                                          <p:attrName>style.visibility</p:attrName>
                                        </p:attrNameLst>
                                      </p:cBhvr>
                                      <p:to>
                                        <p:strVal val="visible"/>
                                      </p:to>
                                    </p:set>
                                    <p:animEffect transition="in" filter="fade">
                                      <p:cBhvr>
                                        <p:cTn id="23" dur="500"/>
                                        <p:tgtEl>
                                          <p:spTgt spid="1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עצים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9</a:t>
            </a:r>
          </a:p>
        </p:txBody>
      </p:sp>
      <p:sp>
        <p:nvSpPr>
          <p:cNvPr id="249" name="Google Shape;249;p20"/>
          <p:cNvSpPr txBox="1">
            <a:spLocks noGrp="1"/>
          </p:cNvSpPr>
          <p:nvPr>
            <p:ph type="subTitle" idx="4294967295"/>
          </p:nvPr>
        </p:nvSpPr>
        <p:spPr>
          <a:xfrm>
            <a:off x="5820307" y="4283075"/>
            <a:ext cx="984250" cy="514608"/>
          </a:xfrm>
          <a:prstGeom prst="rect">
            <a:avLst/>
          </a:prstGeom>
          <a:noFill/>
          <a:ln>
            <a:noFill/>
          </a:ln>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עצים בינאריים</a:t>
            </a:r>
          </a:p>
        </p:txBody>
      </p:sp>
      <p:sp>
        <p:nvSpPr>
          <p:cNvPr id="250" name="Google Shape;250;p20"/>
          <p:cNvSpPr txBox="1">
            <a:spLocks noGrp="1"/>
          </p:cNvSpPr>
          <p:nvPr>
            <p:ph type="subTitle" idx="4294967295"/>
          </p:nvPr>
        </p:nvSpPr>
        <p:spPr>
          <a:xfrm>
            <a:off x="4055169"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חיפוש בינארי</a:t>
            </a:r>
          </a:p>
        </p:txBody>
      </p:sp>
      <p:sp>
        <p:nvSpPr>
          <p:cNvPr id="251" name="Google Shape;251;p20"/>
          <p:cNvSpPr txBox="1">
            <a:spLocks noGrp="1"/>
          </p:cNvSpPr>
          <p:nvPr>
            <p:ph type="subTitle" idx="4294967295"/>
          </p:nvPr>
        </p:nvSpPr>
        <p:spPr>
          <a:xfrm>
            <a:off x="233944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a:t>
            </a:r>
            <a:r>
              <a:rPr lang="en-US" sz="1400" dirty="0">
                <a:solidFill>
                  <a:schemeClr val="accent1"/>
                </a:solidFill>
              </a:rPr>
              <a:t>AVL</a:t>
            </a:r>
            <a:endParaRPr sz="1400" dirty="0">
              <a:solidFill>
                <a:schemeClr val="accent1"/>
              </a:solidFill>
            </a:endParaRPr>
          </a:p>
        </p:txBody>
      </p:sp>
      <p:cxnSp>
        <p:nvCxnSpPr>
          <p:cNvPr id="243" name="Google Shape;243;p20"/>
          <p:cNvCxnSpPr>
            <a:cxnSpLocks/>
            <a:endCxn id="25" idx="2"/>
          </p:cNvCxnSpPr>
          <p:nvPr/>
        </p:nvCxnSpPr>
        <p:spPr>
          <a:xfrm flipH="1">
            <a:off x="1328595" y="4102153"/>
            <a:ext cx="7795024" cy="1266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257423"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453720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816979"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הקדמה</a:t>
            </a:r>
          </a:p>
        </p:txBody>
      </p:sp>
      <p:pic>
        <p:nvPicPr>
          <p:cNvPr id="1026" name="Picture 2">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srcRect t="1528" b="1528"/>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solidFill>
                  <a:schemeClr val="tx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328974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29" name="Google Shape;243;p20">
            <a:extLst>
              <a:ext uri="{FF2B5EF4-FFF2-40B4-BE49-F238E27FC236}">
                <a16:creationId xmlns:a16="http://schemas.microsoft.com/office/drawing/2014/main" id="{1E497112-61C0-4390-B9D7-0A30187B2B7E}"/>
              </a:ext>
            </a:extLst>
          </p:cNvPr>
          <p:cNvCxnSpPr>
            <a:cxnSpLocks/>
            <a:endCxn id="175" idx="0"/>
          </p:cNvCxnSpPr>
          <p:nvPr/>
        </p:nvCxnSpPr>
        <p:spPr>
          <a:xfrm>
            <a:off x="3285530" y="0"/>
            <a:ext cx="1082" cy="2940431"/>
          </a:xfrm>
          <a:prstGeom prst="straightConnector1">
            <a:avLst/>
          </a:prstGeom>
          <a:noFill/>
          <a:ln w="19050" cap="flat" cmpd="sng">
            <a:solidFill>
              <a:schemeClr val="dk2"/>
            </a:solidFill>
            <a:prstDash val="solid"/>
            <a:round/>
            <a:headEnd type="none" w="med" len="med"/>
            <a:tailEnd type="none" w="med" len="med"/>
          </a:ln>
        </p:spPr>
      </p:cxnSp>
      <p:sp>
        <p:nvSpPr>
          <p:cNvPr id="165" name="Google Shape;165;p18"/>
          <p:cNvSpPr txBox="1">
            <a:spLocks noGrp="1"/>
          </p:cNvSpPr>
          <p:nvPr>
            <p:ph type="ctrTitle"/>
          </p:nvPr>
        </p:nvSpPr>
        <p:spPr>
          <a:xfrm>
            <a:off x="4043680" y="1852500"/>
            <a:ext cx="4560370" cy="1454700"/>
          </a:xfrm>
        </p:spPr>
        <p:txBody>
          <a:bodyPr spcFirstLastPara="1" wrap="square" lIns="0" tIns="0" rIns="0" bIns="0" anchor="b" anchorCtr="0">
            <a:noAutofit/>
          </a:bodyPr>
          <a:lstStyle/>
          <a:p>
            <a:pPr lvl="0"/>
            <a:r>
              <a:rPr lang="he-IL" dirty="0"/>
              <a:t>עצים</a:t>
            </a:r>
          </a:p>
        </p:txBody>
      </p:sp>
      <p:sp>
        <p:nvSpPr>
          <p:cNvPr id="166" name="Google Shape;166;p18"/>
          <p:cNvSpPr txBox="1">
            <a:spLocks noGrp="1"/>
          </p:cNvSpPr>
          <p:nvPr>
            <p:ph type="subTitle" idx="1"/>
          </p:nvPr>
        </p:nvSpPr>
        <p:spPr>
          <a:xfrm>
            <a:off x="4043680" y="1529222"/>
            <a:ext cx="4560370" cy="323278"/>
          </a:xfrm>
        </p:spPr>
        <p:txBody>
          <a:bodyPr spcFirstLastPara="1" wrap="square" lIns="0" tIns="0" rIns="0" bIns="0" anchor="t" anchorCtr="0">
            <a:noAutofit/>
          </a:bodyPr>
          <a:lstStyle/>
          <a:p>
            <a:pPr lvl="0">
              <a:buNone/>
            </a:pPr>
            <a:r>
              <a:rPr lang="he-IL" dirty="0"/>
              <a:t>שיעור </a:t>
            </a:r>
            <a:r>
              <a:rPr lang="en-US" dirty="0"/>
              <a:t>9</a:t>
            </a:r>
            <a:endParaRPr lang="he-IL" dirty="0"/>
          </a:p>
        </p:txBody>
      </p:sp>
      <p:sp>
        <p:nvSpPr>
          <p:cNvPr id="170" name="Google Shape;170;p18"/>
          <p:cNvSpPr txBox="1">
            <a:spLocks noGrp="1"/>
          </p:cNvSpPr>
          <p:nvPr>
            <p:ph type="subTitle" idx="2"/>
          </p:nvPr>
        </p:nvSpPr>
        <p:spPr>
          <a:xfrm>
            <a:off x="191500" y="623147"/>
            <a:ext cx="2812800" cy="3980328"/>
          </a:xfrm>
        </p:spPr>
        <p:txBody>
          <a:bodyPr spcFirstLastPara="1" wrap="square" lIns="0" tIns="0" rIns="0" bIns="0" anchor="t" anchorCtr="0">
            <a:noAutofit/>
          </a:bodyPr>
          <a:lstStyle/>
          <a:p>
            <a:pPr lvl="0"/>
            <a:r>
              <a:rPr lang="he-IL" dirty="0"/>
              <a:t>מבוא ל- ++</a:t>
            </a:r>
            <a:r>
              <a:rPr lang="en-US" dirty="0"/>
              <a:t>C</a:t>
            </a:r>
            <a:endParaRPr lang="he-IL" dirty="0"/>
          </a:p>
          <a:p>
            <a:pPr lvl="0"/>
            <a:r>
              <a:rPr lang="he-IL" dirty="0"/>
              <a:t>תכנות מונחה עצמים</a:t>
            </a:r>
          </a:p>
          <a:p>
            <a:pPr lvl="0"/>
            <a:r>
              <a:rPr lang="he-IL" dirty="0">
                <a:solidFill>
                  <a:schemeClr val="tx1"/>
                </a:solidFill>
              </a:rPr>
              <a:t>תכנות מונחה עצמים – המשך</a:t>
            </a:r>
          </a:p>
          <a:p>
            <a:pPr lvl="0"/>
            <a:r>
              <a:rPr lang="he-IL" dirty="0">
                <a:solidFill>
                  <a:schemeClr val="tx1"/>
                </a:solidFill>
              </a:rPr>
              <a:t>ירושה + סטטי</a:t>
            </a:r>
          </a:p>
          <a:p>
            <a:pPr lvl="0"/>
            <a:r>
              <a:rPr lang="he-IL" dirty="0">
                <a:solidFill>
                  <a:schemeClr val="tx1"/>
                </a:solidFill>
              </a:rPr>
              <a:t>פולימורפיזם</a:t>
            </a:r>
          </a:p>
          <a:p>
            <a:pPr lvl="0"/>
            <a:r>
              <a:rPr lang="he-IL" dirty="0">
                <a:solidFill>
                  <a:schemeClr val="tx1"/>
                </a:solidFill>
              </a:rPr>
              <a:t>חריגות וסדנת </a:t>
            </a:r>
            <a:r>
              <a:rPr lang="he-IL" dirty="0" err="1">
                <a:solidFill>
                  <a:schemeClr val="tx1"/>
                </a:solidFill>
              </a:rPr>
              <a:t>דיבאג</a:t>
            </a:r>
            <a:endParaRPr lang="he-IL" dirty="0">
              <a:solidFill>
                <a:schemeClr val="tx1"/>
              </a:solidFill>
            </a:endParaRPr>
          </a:p>
          <a:p>
            <a:pPr lvl="0"/>
            <a:r>
              <a:rPr lang="he-IL" dirty="0">
                <a:solidFill>
                  <a:schemeClr val="tx1"/>
                </a:solidFill>
              </a:rPr>
              <a:t>פרויקט שחמט – חלק א'</a:t>
            </a:r>
          </a:p>
          <a:p>
            <a:pPr lvl="0"/>
            <a:r>
              <a:rPr lang="he-IL" dirty="0">
                <a:solidFill>
                  <a:schemeClr val="tx1"/>
                </a:solidFill>
              </a:rPr>
              <a:t>פרויקט שחמט – חלק ב'</a:t>
            </a:r>
          </a:p>
          <a:p>
            <a:pPr lvl="0"/>
            <a:r>
              <a:rPr lang="he-IL" b="1" dirty="0" err="1">
                <a:solidFill>
                  <a:schemeClr val="tx1"/>
                </a:solidFill>
              </a:rPr>
              <a:t>טמפלייטים</a:t>
            </a:r>
            <a:r>
              <a:rPr lang="he-IL" b="1" dirty="0">
                <a:solidFill>
                  <a:schemeClr val="tx1"/>
                </a:solidFill>
              </a:rPr>
              <a:t> ועצים</a:t>
            </a:r>
          </a:p>
          <a:p>
            <a:pPr lvl="0"/>
            <a:r>
              <a:rPr lang="en-US" dirty="0">
                <a:solidFill>
                  <a:schemeClr val="accent1"/>
                </a:solidFill>
              </a:rPr>
              <a:t>STL</a:t>
            </a:r>
            <a:endParaRPr lang="he-IL" dirty="0">
              <a:solidFill>
                <a:schemeClr val="accent1"/>
              </a:solidFill>
            </a:endParaRPr>
          </a:p>
          <a:p>
            <a:pPr lvl="0"/>
            <a:r>
              <a:rPr lang="he-IL" dirty="0" err="1">
                <a:solidFill>
                  <a:schemeClr val="accent1"/>
                </a:solidFill>
              </a:rPr>
              <a:t>ת'רדים</a:t>
            </a:r>
            <a:endParaRPr lang="he-IL" dirty="0">
              <a:solidFill>
                <a:schemeClr val="accent1"/>
              </a:solidFill>
            </a:endParaRPr>
          </a:p>
          <a:p>
            <a:pPr lvl="0"/>
            <a:r>
              <a:rPr lang="he-IL" dirty="0">
                <a:solidFill>
                  <a:schemeClr val="accent1"/>
                </a:solidFill>
              </a:rPr>
              <a:t>סנכרון </a:t>
            </a:r>
            <a:r>
              <a:rPr lang="he-IL" dirty="0" err="1">
                <a:solidFill>
                  <a:schemeClr val="accent1"/>
                </a:solidFill>
              </a:rPr>
              <a:t>ת'רדים</a:t>
            </a:r>
            <a:endParaRPr lang="he-IL" dirty="0">
              <a:solidFill>
                <a:schemeClr val="accent1"/>
              </a:solidFill>
            </a:endParaRPr>
          </a:p>
          <a:p>
            <a:pPr lvl="0"/>
            <a:r>
              <a:rPr lang="he-IL" dirty="0" err="1">
                <a:solidFill>
                  <a:schemeClr val="accent1"/>
                </a:solidFill>
              </a:rPr>
              <a:t>סוקטים</a:t>
            </a:r>
            <a:r>
              <a:rPr lang="he-IL" dirty="0">
                <a:solidFill>
                  <a:schemeClr val="accent1"/>
                </a:solidFill>
              </a:rPr>
              <a:t> + שרת </a:t>
            </a:r>
            <a:r>
              <a:rPr lang="en-US" dirty="0">
                <a:solidFill>
                  <a:schemeClr val="accent1"/>
                </a:solidFill>
              </a:rPr>
              <a:t>MT</a:t>
            </a:r>
            <a:endParaRPr lang="he-IL" dirty="0">
              <a:solidFill>
                <a:schemeClr val="accent1"/>
              </a:solidFill>
            </a:endParaRPr>
          </a:p>
          <a:p>
            <a:pPr lvl="0"/>
            <a:r>
              <a:rPr lang="he-IL" dirty="0">
                <a:solidFill>
                  <a:schemeClr val="accent1"/>
                </a:solidFill>
              </a:rPr>
              <a:t>סדנת </a:t>
            </a:r>
            <a:r>
              <a:rPr lang="en-US" dirty="0">
                <a:solidFill>
                  <a:schemeClr val="accent1"/>
                </a:solidFill>
              </a:rPr>
              <a:t>Hands-On</a:t>
            </a:r>
            <a:endParaRPr lang="he-IL" dirty="0">
              <a:solidFill>
                <a:schemeClr val="accent1"/>
              </a:solidFill>
            </a:endParaRPr>
          </a:p>
        </p:txBody>
      </p:sp>
      <p:sp>
        <p:nvSpPr>
          <p:cNvPr id="169" name="Google Shape;169;p18"/>
          <p:cNvSpPr/>
          <p:nvPr/>
        </p:nvSpPr>
        <p:spPr>
          <a:xfrm>
            <a:off x="3250612" y="10180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8"/>
          <p:cNvSpPr/>
          <p:nvPr/>
        </p:nvSpPr>
        <p:spPr>
          <a:xfrm>
            <a:off x="3250612" y="7434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3250612" y="184193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8"/>
          <p:cNvSpPr/>
          <p:nvPr/>
        </p:nvSpPr>
        <p:spPr>
          <a:xfrm>
            <a:off x="3250612" y="211655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173;p18"/>
          <p:cNvSpPr/>
          <p:nvPr/>
        </p:nvSpPr>
        <p:spPr>
          <a:xfrm>
            <a:off x="3250612" y="239118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 name="Google Shape;174;p18"/>
          <p:cNvSpPr/>
          <p:nvPr/>
        </p:nvSpPr>
        <p:spPr>
          <a:xfrm>
            <a:off x="3250612" y="266580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 name="Google Shape;175;p18"/>
          <p:cNvSpPr/>
          <p:nvPr/>
        </p:nvSpPr>
        <p:spPr>
          <a:xfrm>
            <a:off x="3250612" y="2940431"/>
            <a:ext cx="72000" cy="72000"/>
          </a:xfrm>
          <a:prstGeom prst="ellipse">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 name="Google Shape;176;p18"/>
          <p:cNvSpPr/>
          <p:nvPr/>
        </p:nvSpPr>
        <p:spPr>
          <a:xfrm>
            <a:off x="3250612" y="321505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3250612" y="348968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3250612" y="3764306"/>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3250612" y="4038931"/>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3250612" y="4313555"/>
            <a:ext cx="72000" cy="720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3250612" y="1567306"/>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81;p18">
            <a:extLst>
              <a:ext uri="{FF2B5EF4-FFF2-40B4-BE49-F238E27FC236}">
                <a16:creationId xmlns:a16="http://schemas.microsoft.com/office/drawing/2014/main" id="{2F1683D9-2477-49FD-A7EA-165BA9386856}"/>
              </a:ext>
            </a:extLst>
          </p:cNvPr>
          <p:cNvSpPr/>
          <p:nvPr/>
        </p:nvSpPr>
        <p:spPr>
          <a:xfrm>
            <a:off x="3249530" y="1292681"/>
            <a:ext cx="72000" cy="72000"/>
          </a:xfrm>
          <a:prstGeom prst="ellipse">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A85AA-304D-4D6A-9145-260E430FB96B}"/>
              </a:ext>
            </a:extLst>
          </p:cNvPr>
          <p:cNvSpPr>
            <a:spLocks noGrp="1"/>
          </p:cNvSpPr>
          <p:nvPr>
            <p:ph type="body" idx="1"/>
          </p:nvPr>
        </p:nvSpPr>
        <p:spPr>
          <a:xfrm>
            <a:off x="1346956" y="1202475"/>
            <a:ext cx="6311775" cy="3533400"/>
          </a:xfrm>
        </p:spPr>
        <p:txBody>
          <a:bodyPr/>
          <a:lstStyle/>
          <a:p>
            <a:pPr>
              <a:lnSpc>
                <a:spcPct val="150000"/>
              </a:lnSpc>
            </a:pPr>
            <a:r>
              <a:rPr lang="he-IL" sz="2000" dirty="0"/>
              <a:t>עץ</a:t>
            </a:r>
            <a:br>
              <a:rPr lang="he-IL" sz="2000" dirty="0"/>
            </a:br>
            <a:endParaRPr lang="he-IL" sz="2000" dirty="0"/>
          </a:p>
          <a:p>
            <a:pPr>
              <a:lnSpc>
                <a:spcPct val="150000"/>
              </a:lnSpc>
            </a:pPr>
            <a:r>
              <a:rPr lang="he-IL" sz="2000" dirty="0"/>
              <a:t>עץ בינארי</a:t>
            </a:r>
            <a:br>
              <a:rPr lang="he-IL" sz="2000" dirty="0"/>
            </a:br>
            <a:endParaRPr lang="he-IL" sz="2000" dirty="0"/>
          </a:p>
          <a:p>
            <a:pPr>
              <a:lnSpc>
                <a:spcPct val="150000"/>
              </a:lnSpc>
            </a:pPr>
            <a:r>
              <a:rPr lang="he-IL" sz="2000" dirty="0"/>
              <a:t>עץ חיפוש בינארי</a:t>
            </a:r>
            <a:br>
              <a:rPr lang="he-IL" sz="2000" dirty="0"/>
            </a:br>
            <a:endParaRPr lang="he-IL" sz="2000" dirty="0"/>
          </a:p>
          <a:p>
            <a:pPr>
              <a:lnSpc>
                <a:spcPct val="150000"/>
              </a:lnSpc>
            </a:pPr>
            <a:r>
              <a:rPr lang="he-IL" sz="2000" dirty="0"/>
              <a:t>עץ </a:t>
            </a:r>
            <a:r>
              <a:rPr lang="en-US" sz="2000" dirty="0"/>
              <a:t>AVL - </a:t>
            </a:r>
            <a:r>
              <a:rPr lang="he-IL" sz="2000" dirty="0"/>
              <a:t> בונוס</a:t>
            </a:r>
          </a:p>
        </p:txBody>
      </p:sp>
      <p:sp>
        <p:nvSpPr>
          <p:cNvPr id="3" name="Title 2">
            <a:extLst>
              <a:ext uri="{FF2B5EF4-FFF2-40B4-BE49-F238E27FC236}">
                <a16:creationId xmlns:a16="http://schemas.microsoft.com/office/drawing/2014/main" id="{BA34D1B4-9353-4D5E-9539-1441EB734AAB}"/>
              </a:ext>
            </a:extLst>
          </p:cNvPr>
          <p:cNvSpPr>
            <a:spLocks noGrp="1"/>
          </p:cNvSpPr>
          <p:nvPr>
            <p:ph type="title"/>
          </p:nvPr>
        </p:nvSpPr>
        <p:spPr/>
        <p:txBody>
          <a:bodyPr/>
          <a:lstStyle/>
          <a:p>
            <a:r>
              <a:rPr lang="he-IL" dirty="0"/>
              <a:t>סיכום</a:t>
            </a:r>
            <a:endParaRPr lang="en-US" dirty="0"/>
          </a:p>
        </p:txBody>
      </p:sp>
      <p:pic>
        <p:nvPicPr>
          <p:cNvPr id="6" name="Picture 5">
            <a:extLst>
              <a:ext uri="{FF2B5EF4-FFF2-40B4-BE49-F238E27FC236}">
                <a16:creationId xmlns:a16="http://schemas.microsoft.com/office/drawing/2014/main" id="{AF404D28-43F8-4349-89CF-6F6C52E3DD67}"/>
              </a:ext>
            </a:extLst>
          </p:cNvPr>
          <p:cNvPicPr>
            <a:picLocks noChangeAspect="1"/>
          </p:cNvPicPr>
          <p:nvPr/>
        </p:nvPicPr>
        <p:blipFill>
          <a:blip r:embed="rId3"/>
          <a:stretch>
            <a:fillRect/>
          </a:stretch>
        </p:blipFill>
        <p:spPr>
          <a:xfrm>
            <a:off x="1485269" y="1234592"/>
            <a:ext cx="1989618" cy="3501283"/>
          </a:xfrm>
          <a:prstGeom prst="rect">
            <a:avLst/>
          </a:prstGeom>
        </p:spPr>
      </p:pic>
    </p:spTree>
    <p:extLst>
      <p:ext uri="{BB962C8B-B14F-4D97-AF65-F5344CB8AC3E}">
        <p14:creationId xmlns:p14="http://schemas.microsoft.com/office/powerpoint/2010/main" val="414023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6"/>
          <p:cNvSpPr txBox="1">
            <a:spLocks noGrp="1"/>
          </p:cNvSpPr>
          <p:nvPr>
            <p:ph type="ctrTitle"/>
          </p:nvPr>
        </p:nvSpPr>
        <p:spPr>
          <a:xfrm>
            <a:off x="540000" y="3677876"/>
            <a:ext cx="8064000" cy="65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iw"/>
              <a:t>שאלות? תהיות?</a:t>
            </a:r>
            <a:endParaRPr/>
          </a:p>
        </p:txBody>
      </p:sp>
      <p:sp>
        <p:nvSpPr>
          <p:cNvPr id="486" name="Google Shape;486;p36"/>
          <p:cNvSpPr txBox="1">
            <a:spLocks noGrp="1"/>
          </p:cNvSpPr>
          <p:nvPr>
            <p:ph type="subTitle" idx="1"/>
          </p:nvPr>
        </p:nvSpPr>
        <p:spPr>
          <a:xfrm>
            <a:off x="540050" y="4386225"/>
            <a:ext cx="8064000" cy="293400"/>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dirty="0"/>
              <a:t>עצים, עצים בינאריים, עצי חיפוש בינאריים, עץ </a:t>
            </a:r>
            <a:r>
              <a:rPr lang="en-US" dirty="0"/>
              <a:t>AVL</a:t>
            </a:r>
            <a:endParaRPr dirty="0"/>
          </a:p>
        </p:txBody>
      </p:sp>
      <p:sp>
        <p:nvSpPr>
          <p:cNvPr id="2" name="תיבת טקסט 1">
            <a:extLst>
              <a:ext uri="{FF2B5EF4-FFF2-40B4-BE49-F238E27FC236}">
                <a16:creationId xmlns:a16="http://schemas.microsoft.com/office/drawing/2014/main" id="{9CA129CA-2877-46E4-899E-BBA913E7C76A}"/>
              </a:ext>
            </a:extLst>
          </p:cNvPr>
          <p:cNvSpPr txBox="1"/>
          <p:nvPr/>
        </p:nvSpPr>
        <p:spPr>
          <a:xfrm>
            <a:off x="6748758" y="1859842"/>
            <a:ext cx="1683143" cy="553998"/>
          </a:xfrm>
          <a:prstGeom prst="rect">
            <a:avLst/>
          </a:prstGeom>
          <a:noFill/>
        </p:spPr>
        <p:txBody>
          <a:bodyPr wrap="square" rtlCol="0">
            <a:spAutoFit/>
          </a:bodyPr>
          <a:lstStyle/>
          <a:p>
            <a:pPr algn="ctr" rtl="1"/>
            <a:r>
              <a:rPr lang="he-IL" sz="1500" b="1" dirty="0">
                <a:solidFill>
                  <a:schemeClr val="tx1"/>
                </a:solidFill>
                <a:latin typeface="Arimo" panose="020B0604020202020204" charset="0"/>
                <a:ea typeface="Arimo" panose="020B0604020202020204" charset="0"/>
                <a:cs typeface="Arimo" panose="020B0604020202020204" charset="0"/>
              </a:rPr>
              <a:t>איך כדאי לחזור על החומר?</a:t>
            </a:r>
            <a:endParaRPr lang="en-IL" sz="1500" b="1" dirty="0">
              <a:solidFill>
                <a:schemeClr val="tx1"/>
              </a:solidFill>
              <a:latin typeface="Arimo" panose="020B0604020202020204" charset="0"/>
              <a:ea typeface="Arimo" panose="020B0604020202020204" charset="0"/>
              <a:cs typeface="Arimo" panose="020B0604020202020204" charset="0"/>
            </a:endParaRPr>
          </a:p>
        </p:txBody>
      </p:sp>
      <p:sp>
        <p:nvSpPr>
          <p:cNvPr id="5" name="תיבת טקסט 4">
            <a:extLst>
              <a:ext uri="{FF2B5EF4-FFF2-40B4-BE49-F238E27FC236}">
                <a16:creationId xmlns:a16="http://schemas.microsoft.com/office/drawing/2014/main" id="{CEA419E1-44D4-4E14-ABEC-82133F8E5FB2}"/>
              </a:ext>
            </a:extLst>
          </p:cNvPr>
          <p:cNvSpPr txBox="1"/>
          <p:nvPr/>
        </p:nvSpPr>
        <p:spPr>
          <a:xfrm>
            <a:off x="2006825" y="2017752"/>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סיכום שיעור</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6" name="תיבת טקסט 5">
            <a:extLst>
              <a:ext uri="{FF2B5EF4-FFF2-40B4-BE49-F238E27FC236}">
                <a16:creationId xmlns:a16="http://schemas.microsoft.com/office/drawing/2014/main" id="{BE8967E0-36B5-47B5-8B5B-AC6A77D75184}"/>
              </a:ext>
            </a:extLst>
          </p:cNvPr>
          <p:cNvSpPr txBox="1"/>
          <p:nvPr/>
        </p:nvSpPr>
        <p:spPr>
          <a:xfrm>
            <a:off x="3422932" y="2556530"/>
            <a:ext cx="1683143" cy="323165"/>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תרגיל הבית</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7" name="תיבת טקסט 6">
            <a:extLst>
              <a:ext uri="{FF2B5EF4-FFF2-40B4-BE49-F238E27FC236}">
                <a16:creationId xmlns:a16="http://schemas.microsoft.com/office/drawing/2014/main" id="{2432B9B3-090D-458D-9105-A0AF8DA0C673}"/>
              </a:ext>
            </a:extLst>
          </p:cNvPr>
          <p:cNvSpPr txBox="1"/>
          <p:nvPr/>
        </p:nvSpPr>
        <p:spPr>
          <a:xfrm>
            <a:off x="436552" y="2584193"/>
            <a:ext cx="1683143"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סרטונים שהמצגת מפנה אליהם</a:t>
            </a:r>
            <a:endParaRPr lang="en-IL" sz="1500" dirty="0">
              <a:solidFill>
                <a:schemeClr val="bg1"/>
              </a:solidFill>
              <a:latin typeface="Arimo" panose="020B0604020202020204" charset="0"/>
              <a:ea typeface="Arimo" panose="020B0604020202020204" charset="0"/>
              <a:cs typeface="Arimo" panose="020B0604020202020204" charset="0"/>
            </a:endParaRPr>
          </a:p>
        </p:txBody>
      </p:sp>
      <p:sp>
        <p:nvSpPr>
          <p:cNvPr id="8" name="תיבת טקסט 7">
            <a:extLst>
              <a:ext uri="{FF2B5EF4-FFF2-40B4-BE49-F238E27FC236}">
                <a16:creationId xmlns:a16="http://schemas.microsoft.com/office/drawing/2014/main" id="{B4A2948E-B67F-4D7D-A4F0-C640CE3E9DD4}"/>
              </a:ext>
            </a:extLst>
          </p:cNvPr>
          <p:cNvSpPr txBox="1"/>
          <p:nvPr/>
        </p:nvSpPr>
        <p:spPr>
          <a:xfrm>
            <a:off x="5332653" y="2248585"/>
            <a:ext cx="1270448" cy="553998"/>
          </a:xfrm>
          <a:prstGeom prst="rect">
            <a:avLst/>
          </a:prstGeom>
          <a:noFill/>
        </p:spPr>
        <p:txBody>
          <a:bodyPr wrap="square" rtlCol="0">
            <a:spAutoFit/>
          </a:bodyPr>
          <a:lstStyle/>
          <a:p>
            <a:pPr algn="ctr" rtl="1"/>
            <a:r>
              <a:rPr lang="he-IL" sz="1500" dirty="0">
                <a:solidFill>
                  <a:schemeClr val="bg1"/>
                </a:solidFill>
                <a:latin typeface="Arimo" panose="020B0604020202020204" charset="0"/>
                <a:ea typeface="Arimo" panose="020B0604020202020204" charset="0"/>
                <a:cs typeface="Arimo" panose="020B0604020202020204" charset="0"/>
              </a:rPr>
              <a:t>מעבר נוסף על המצגת</a:t>
            </a:r>
            <a:endParaRPr lang="en-IL" sz="15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5E8B-65E5-4992-86F1-237D50942575}"/>
              </a:ext>
            </a:extLst>
          </p:cNvPr>
          <p:cNvSpPr>
            <a:spLocks noGrp="1"/>
          </p:cNvSpPr>
          <p:nvPr>
            <p:ph type="title"/>
          </p:nvPr>
        </p:nvSpPr>
        <p:spPr/>
        <p:txBody>
          <a:bodyPr/>
          <a:lstStyle/>
          <a:p>
            <a:r>
              <a:rPr lang="he-IL" dirty="0"/>
              <a:t>בשיעור הקודם</a:t>
            </a:r>
            <a:endParaRPr lang="en-IL" dirty="0"/>
          </a:p>
        </p:txBody>
      </p:sp>
      <p:sp>
        <p:nvSpPr>
          <p:cNvPr id="3" name="כותרת משנה 2">
            <a:extLst>
              <a:ext uri="{FF2B5EF4-FFF2-40B4-BE49-F238E27FC236}">
                <a16:creationId xmlns:a16="http://schemas.microsoft.com/office/drawing/2014/main" id="{6A1FD394-CAB3-45DB-929E-061D481F12F3}"/>
              </a:ext>
            </a:extLst>
          </p:cNvPr>
          <p:cNvSpPr>
            <a:spLocks noGrp="1"/>
          </p:cNvSpPr>
          <p:nvPr>
            <p:ph type="subTitle" idx="1"/>
          </p:nvPr>
        </p:nvSpPr>
        <p:spPr/>
        <p:txBody>
          <a:bodyPr/>
          <a:lstStyle/>
          <a:p>
            <a:r>
              <a:rPr lang="he-IL" dirty="0"/>
              <a:t>בנינו משחק שחמט</a:t>
            </a:r>
            <a:endParaRPr lang="en-US" dirty="0"/>
          </a:p>
        </p:txBody>
      </p:sp>
      <p:sp>
        <p:nvSpPr>
          <p:cNvPr id="4" name="מציין מיקום טקסט 3">
            <a:extLst>
              <a:ext uri="{FF2B5EF4-FFF2-40B4-BE49-F238E27FC236}">
                <a16:creationId xmlns:a16="http://schemas.microsoft.com/office/drawing/2014/main" id="{E20CEDAE-BB2E-4A13-9446-86B838B25533}"/>
              </a:ext>
            </a:extLst>
          </p:cNvPr>
          <p:cNvSpPr>
            <a:spLocks noGrp="1"/>
          </p:cNvSpPr>
          <p:nvPr>
            <p:ph type="body" idx="2"/>
          </p:nvPr>
        </p:nvSpPr>
        <p:spPr/>
        <p:txBody>
          <a:bodyPr/>
          <a:lstStyle/>
          <a:p>
            <a:r>
              <a:rPr lang="he-IL" dirty="0"/>
              <a:t>למדנו שלתכנן תוכנה זה לא משימה פשוטה, ושלפעמים צריך גם לשנות דברים "תוך כדי תנועה".</a:t>
            </a:r>
          </a:p>
          <a:p>
            <a:r>
              <a:rPr lang="he-IL" dirty="0"/>
              <a:t>וגם ראינו איך זה לעבוד בצוות, לפעמים זה כיף ולפעמים יש </a:t>
            </a:r>
            <a:r>
              <a:rPr lang="en-US" dirty="0"/>
              <a:t>conflicts</a:t>
            </a:r>
            <a:r>
              <a:rPr lang="he-IL" dirty="0"/>
              <a:t> </a:t>
            </a:r>
            <a:r>
              <a:rPr lang="he-IL" dirty="0">
                <a:sym typeface="Wingdings" panose="05000000000000000000" pitchFamily="2" charset="2"/>
              </a:rPr>
              <a:t>...</a:t>
            </a:r>
            <a:endParaRPr lang="he-IL" dirty="0"/>
          </a:p>
          <a:p>
            <a:r>
              <a:rPr lang="he-IL" dirty="0"/>
              <a:t>תרגלנו את הנושאים של החצי הראשון של הסמסטר והשתמשנו בכלים שלמדנו כדי לבנות תוכנה יעילה, מסודרת וקלה להרחבה.</a:t>
            </a:r>
          </a:p>
          <a:p>
            <a:r>
              <a:rPr lang="he-IL" dirty="0"/>
              <a:t>היום נפתח את החלק האחרון של הסמסטר, שבו נלמד כלים יותר מתקדמים שיעזרו לנו לכתוב תוכניות יעילות ואמינות יותר....</a:t>
            </a:r>
            <a:br>
              <a:rPr lang="en-US" dirty="0"/>
            </a:br>
            <a:r>
              <a:rPr lang="he-IL" dirty="0"/>
              <a:t>הדבר הראשון שנראה זה מבני נתונים מסוג חדש – עצים.</a:t>
            </a:r>
            <a:endParaRPr lang="en-IL" dirty="0"/>
          </a:p>
        </p:txBody>
      </p:sp>
      <p:sp>
        <p:nvSpPr>
          <p:cNvPr id="5" name="כותרת 4">
            <a:extLst>
              <a:ext uri="{FF2B5EF4-FFF2-40B4-BE49-F238E27FC236}">
                <a16:creationId xmlns:a16="http://schemas.microsoft.com/office/drawing/2014/main" id="{7178557B-562D-496A-A34B-D400562D8CDC}"/>
              </a:ext>
            </a:extLst>
          </p:cNvPr>
          <p:cNvSpPr>
            <a:spLocks noGrp="1"/>
          </p:cNvSpPr>
          <p:nvPr>
            <p:ph type="title" idx="3"/>
          </p:nvPr>
        </p:nvSpPr>
        <p:spPr>
          <a:xfrm>
            <a:off x="8357675" y="597366"/>
            <a:ext cx="720000" cy="301800"/>
          </a:xfrm>
        </p:spPr>
        <p:txBody>
          <a:bodyPr/>
          <a:lstStyle/>
          <a:p>
            <a:r>
              <a:rPr lang="he-IL" dirty="0" err="1"/>
              <a:t>רענון</a:t>
            </a:r>
            <a:endParaRPr lang="en-IL" dirty="0"/>
          </a:p>
        </p:txBody>
      </p:sp>
      <p:grpSp>
        <p:nvGrpSpPr>
          <p:cNvPr id="7" name="גרפיקה 288">
            <a:extLst>
              <a:ext uri="{FF2B5EF4-FFF2-40B4-BE49-F238E27FC236}">
                <a16:creationId xmlns:a16="http://schemas.microsoft.com/office/drawing/2014/main" id="{50E145F1-F640-48A1-849A-39D4E4DAD11D}"/>
              </a:ext>
            </a:extLst>
          </p:cNvPr>
          <p:cNvGrpSpPr/>
          <p:nvPr/>
        </p:nvGrpSpPr>
        <p:grpSpPr>
          <a:xfrm>
            <a:off x="8450825" y="97548"/>
            <a:ext cx="557283" cy="569214"/>
            <a:chOff x="5726838" y="2146835"/>
            <a:chExt cx="650434" cy="664359"/>
          </a:xfrm>
        </p:grpSpPr>
        <p:grpSp>
          <p:nvGrpSpPr>
            <p:cNvPr id="8" name="גרפיקה 288">
              <a:extLst>
                <a:ext uri="{FF2B5EF4-FFF2-40B4-BE49-F238E27FC236}">
                  <a16:creationId xmlns:a16="http://schemas.microsoft.com/office/drawing/2014/main" id="{62C92ECE-1C2B-4645-B00A-AA7D1E3F90B1}"/>
                </a:ext>
              </a:extLst>
            </p:cNvPr>
            <p:cNvGrpSpPr/>
            <p:nvPr/>
          </p:nvGrpSpPr>
          <p:grpSpPr>
            <a:xfrm>
              <a:off x="5726838" y="2146835"/>
              <a:ext cx="574065" cy="452281"/>
              <a:chOff x="5726838" y="2146835"/>
              <a:chExt cx="574065" cy="452281"/>
            </a:xfrm>
          </p:grpSpPr>
          <p:sp>
            <p:nvSpPr>
              <p:cNvPr id="12" name="גרפיקה 288">
                <a:extLst>
                  <a:ext uri="{FF2B5EF4-FFF2-40B4-BE49-F238E27FC236}">
                    <a16:creationId xmlns:a16="http://schemas.microsoft.com/office/drawing/2014/main" id="{32F19B4E-350B-49A5-BAEB-123B9E282BDC}"/>
                  </a:ext>
                </a:extLst>
              </p:cNvPr>
              <p:cNvSpPr/>
              <p:nvPr/>
            </p:nvSpPr>
            <p:spPr>
              <a:xfrm>
                <a:off x="5741510" y="2162037"/>
                <a:ext cx="545514" cy="406673"/>
              </a:xfrm>
              <a:custGeom>
                <a:avLst/>
                <a:gdLst>
                  <a:gd name="connsiteX0" fmla="*/ 12468 w 545514"/>
                  <a:gd name="connsiteY0" fmla="*/ 406673 h 406673"/>
                  <a:gd name="connsiteX1" fmla="*/ 4867 w 545514"/>
                  <a:gd name="connsiteY1" fmla="*/ 372467 h 406673"/>
                  <a:gd name="connsiteX2" fmla="*/ 64918 w 545514"/>
                  <a:gd name="connsiteY2" fmla="*/ 123902 h 406673"/>
                  <a:gd name="connsiteX3" fmla="*/ 311202 w 545514"/>
                  <a:gd name="connsiteY3" fmla="*/ 6841 h 406673"/>
                  <a:gd name="connsiteX4" fmla="*/ 314243 w 545514"/>
                  <a:gd name="connsiteY4" fmla="*/ 6841 h 406673"/>
                  <a:gd name="connsiteX5" fmla="*/ 444226 w 545514"/>
                  <a:gd name="connsiteY5" fmla="*/ 38007 h 406673"/>
                  <a:gd name="connsiteX6" fmla="*/ 457908 w 545514"/>
                  <a:gd name="connsiteY6" fmla="*/ 41808 h 406673"/>
                  <a:gd name="connsiteX7" fmla="*/ 477672 w 545514"/>
                  <a:gd name="connsiteY7" fmla="*/ 31926 h 406673"/>
                  <a:gd name="connsiteX8" fmla="*/ 502757 w 545514"/>
                  <a:gd name="connsiteY8" fmla="*/ 6841 h 406673"/>
                  <a:gd name="connsiteX9" fmla="*/ 513398 w 545514"/>
                  <a:gd name="connsiteY9" fmla="*/ 0 h 406673"/>
                  <a:gd name="connsiteX10" fmla="*/ 514919 w 545514"/>
                  <a:gd name="connsiteY10" fmla="*/ 0 h 406673"/>
                  <a:gd name="connsiteX11" fmla="*/ 521000 w 545514"/>
                  <a:gd name="connsiteY11" fmla="*/ 10642 h 406673"/>
                  <a:gd name="connsiteX12" fmla="*/ 526321 w 545514"/>
                  <a:gd name="connsiteY12" fmla="*/ 46368 h 406673"/>
                  <a:gd name="connsiteX13" fmla="*/ 545324 w 545514"/>
                  <a:gd name="connsiteY13" fmla="*/ 179392 h 406673"/>
                  <a:gd name="connsiteX14" fmla="*/ 540763 w 545514"/>
                  <a:gd name="connsiteY14" fmla="*/ 197636 h 406673"/>
                  <a:gd name="connsiteX15" fmla="*/ 524801 w 545514"/>
                  <a:gd name="connsiteY15" fmla="*/ 203717 h 406673"/>
                  <a:gd name="connsiteX16" fmla="*/ 519480 w 545514"/>
                  <a:gd name="connsiteY16" fmla="*/ 202957 h 406673"/>
                  <a:gd name="connsiteX17" fmla="*/ 397858 w 545514"/>
                  <a:gd name="connsiteY17" fmla="*/ 181673 h 406673"/>
                  <a:gd name="connsiteX18" fmla="*/ 360611 w 545514"/>
                  <a:gd name="connsiteY18" fmla="*/ 174831 h 406673"/>
                  <a:gd name="connsiteX19" fmla="*/ 353010 w 545514"/>
                  <a:gd name="connsiteY19" fmla="*/ 172551 h 406673"/>
                  <a:gd name="connsiteX20" fmla="*/ 347689 w 545514"/>
                  <a:gd name="connsiteY20" fmla="*/ 167990 h 406673"/>
                  <a:gd name="connsiteX21" fmla="*/ 349209 w 545514"/>
                  <a:gd name="connsiteY21" fmla="*/ 161909 h 406673"/>
                  <a:gd name="connsiteX22" fmla="*/ 357570 w 545514"/>
                  <a:gd name="connsiteY22" fmla="*/ 151267 h 406673"/>
                  <a:gd name="connsiteX23" fmla="*/ 381135 w 545514"/>
                  <a:gd name="connsiteY23" fmla="*/ 127703 h 406673"/>
                  <a:gd name="connsiteX24" fmla="*/ 407739 w 545514"/>
                  <a:gd name="connsiteY24" fmla="*/ 101098 h 406673"/>
                  <a:gd name="connsiteX25" fmla="*/ 385695 w 545514"/>
                  <a:gd name="connsiteY25" fmla="*/ 92737 h 406673"/>
                  <a:gd name="connsiteX26" fmla="*/ 313482 w 545514"/>
                  <a:gd name="connsiteY26" fmla="*/ 79054 h 406673"/>
                  <a:gd name="connsiteX27" fmla="*/ 308922 w 545514"/>
                  <a:gd name="connsiteY27" fmla="*/ 79054 h 406673"/>
                  <a:gd name="connsiteX28" fmla="*/ 131049 w 545514"/>
                  <a:gd name="connsiteY28" fmla="*/ 157348 h 406673"/>
                  <a:gd name="connsiteX29" fmla="*/ 71759 w 545514"/>
                  <a:gd name="connsiteY29" fmla="*/ 343582 h 406673"/>
                  <a:gd name="connsiteX30" fmla="*/ 70238 w 545514"/>
                  <a:gd name="connsiteY30" fmla="*/ 348903 h 406673"/>
                  <a:gd name="connsiteX31" fmla="*/ 13988 w 545514"/>
                  <a:gd name="connsiteY31" fmla="*/ 404393 h 406673"/>
                  <a:gd name="connsiteX32" fmla="*/ 12468 w 545514"/>
                  <a:gd name="connsiteY32"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5514" h="406673">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w="7531" cap="flat">
                <a:solidFill>
                  <a:schemeClr val="bg2"/>
                </a:solidFill>
                <a:prstDash val="solid"/>
                <a:miter/>
              </a:ln>
            </p:spPr>
            <p:txBody>
              <a:bodyPr rtlCol="0" anchor="ctr"/>
              <a:lstStyle/>
              <a:p>
                <a:endParaRPr lang="en-IL"/>
              </a:p>
            </p:txBody>
          </p:sp>
          <p:sp>
            <p:nvSpPr>
              <p:cNvPr id="13" name="גרפיקה 288">
                <a:extLst>
                  <a:ext uri="{FF2B5EF4-FFF2-40B4-BE49-F238E27FC236}">
                    <a16:creationId xmlns:a16="http://schemas.microsoft.com/office/drawing/2014/main" id="{61B8C531-B51D-4231-8DA7-BA92BA6E5D48}"/>
                  </a:ext>
                </a:extLst>
              </p:cNvPr>
              <p:cNvSpPr/>
              <p:nvPr/>
            </p:nvSpPr>
            <p:spPr>
              <a:xfrm>
                <a:off x="5726838" y="2146835"/>
                <a:ext cx="574065" cy="452281"/>
              </a:xfrm>
              <a:custGeom>
                <a:avLst/>
                <a:gdLst>
                  <a:gd name="connsiteX0" fmla="*/ 325875 w 574065"/>
                  <a:gd name="connsiteY0" fmla="*/ 37247 h 452281"/>
                  <a:gd name="connsiteX1" fmla="*/ 328155 w 574065"/>
                  <a:gd name="connsiteY1" fmla="*/ 37247 h 452281"/>
                  <a:gd name="connsiteX2" fmla="*/ 452058 w 574065"/>
                  <a:gd name="connsiteY2" fmla="*/ 66892 h 452281"/>
                  <a:gd name="connsiteX3" fmla="*/ 472581 w 574065"/>
                  <a:gd name="connsiteY3" fmla="*/ 72213 h 452281"/>
                  <a:gd name="connsiteX4" fmla="*/ 503747 w 574065"/>
                  <a:gd name="connsiteY4" fmla="*/ 57770 h 452281"/>
                  <a:gd name="connsiteX5" fmla="*/ 521990 w 574065"/>
                  <a:gd name="connsiteY5" fmla="*/ 38767 h 452281"/>
                  <a:gd name="connsiteX6" fmla="*/ 525791 w 574065"/>
                  <a:gd name="connsiteY6" fmla="*/ 64612 h 452281"/>
                  <a:gd name="connsiteX7" fmla="*/ 544794 w 574065"/>
                  <a:gd name="connsiteY7" fmla="*/ 196875 h 452281"/>
                  <a:gd name="connsiteX8" fmla="*/ 544034 w 574065"/>
                  <a:gd name="connsiteY8" fmla="*/ 202957 h 452281"/>
                  <a:gd name="connsiteX9" fmla="*/ 539473 w 574065"/>
                  <a:gd name="connsiteY9" fmla="*/ 204477 h 452281"/>
                  <a:gd name="connsiteX10" fmla="*/ 536433 w 574065"/>
                  <a:gd name="connsiteY10" fmla="*/ 204477 h 452281"/>
                  <a:gd name="connsiteX11" fmla="*/ 414811 w 574065"/>
                  <a:gd name="connsiteY11" fmla="*/ 183193 h 452281"/>
                  <a:gd name="connsiteX12" fmla="*/ 383645 w 574065"/>
                  <a:gd name="connsiteY12" fmla="*/ 177872 h 452281"/>
                  <a:gd name="connsiteX13" fmla="*/ 406449 w 574065"/>
                  <a:gd name="connsiteY13" fmla="*/ 155068 h 452281"/>
                  <a:gd name="connsiteX14" fmla="*/ 417091 w 574065"/>
                  <a:gd name="connsiteY14" fmla="*/ 144426 h 452281"/>
                  <a:gd name="connsiteX15" fmla="*/ 450537 w 574065"/>
                  <a:gd name="connsiteY15" fmla="*/ 110980 h 452281"/>
                  <a:gd name="connsiteX16" fmla="*/ 406449 w 574065"/>
                  <a:gd name="connsiteY16" fmla="*/ 94257 h 452281"/>
                  <a:gd name="connsiteX17" fmla="*/ 328915 w 574065"/>
                  <a:gd name="connsiteY17" fmla="*/ 79814 h 452281"/>
                  <a:gd name="connsiteX18" fmla="*/ 323594 w 574065"/>
                  <a:gd name="connsiteY18" fmla="*/ 79814 h 452281"/>
                  <a:gd name="connsiteX19" fmla="*/ 134320 w 574065"/>
                  <a:gd name="connsiteY19" fmla="*/ 163429 h 452281"/>
                  <a:gd name="connsiteX20" fmla="*/ 71229 w 574065"/>
                  <a:gd name="connsiteY20" fmla="*/ 357264 h 452281"/>
                  <a:gd name="connsiteX21" fmla="*/ 35502 w 574065"/>
                  <a:gd name="connsiteY21" fmla="*/ 392991 h 452281"/>
                  <a:gd name="connsiteX22" fmla="*/ 34742 w 574065"/>
                  <a:gd name="connsiteY22" fmla="*/ 386910 h 452281"/>
                  <a:gd name="connsiteX23" fmla="*/ 91752 w 574065"/>
                  <a:gd name="connsiteY23" fmla="*/ 149747 h 452281"/>
                  <a:gd name="connsiteX24" fmla="*/ 325875 w 574065"/>
                  <a:gd name="connsiteY24" fmla="*/ 37247 h 452281"/>
                  <a:gd name="connsiteX25" fmla="*/ 528071 w 574065"/>
                  <a:gd name="connsiteY25" fmla="*/ 0 h 452281"/>
                  <a:gd name="connsiteX26" fmla="*/ 506787 w 574065"/>
                  <a:gd name="connsiteY26" fmla="*/ 10642 h 452281"/>
                  <a:gd name="connsiteX27" fmla="*/ 480943 w 574065"/>
                  <a:gd name="connsiteY27" fmla="*/ 36487 h 452281"/>
                  <a:gd name="connsiteX28" fmla="*/ 472581 w 574065"/>
                  <a:gd name="connsiteY28" fmla="*/ 41047 h 452281"/>
                  <a:gd name="connsiteX29" fmla="*/ 465740 w 574065"/>
                  <a:gd name="connsiteY29" fmla="*/ 38767 h 452281"/>
                  <a:gd name="connsiteX30" fmla="*/ 328915 w 574065"/>
                  <a:gd name="connsiteY30" fmla="*/ 6081 h 452281"/>
                  <a:gd name="connsiteX31" fmla="*/ 325875 w 574065"/>
                  <a:gd name="connsiteY31" fmla="*/ 6081 h 452281"/>
                  <a:gd name="connsiteX32" fmla="*/ 67428 w 574065"/>
                  <a:gd name="connsiteY32" fmla="*/ 129223 h 452281"/>
                  <a:gd name="connsiteX33" fmla="*/ 5097 w 574065"/>
                  <a:gd name="connsiteY33" fmla="*/ 390710 h 452281"/>
                  <a:gd name="connsiteX34" fmla="*/ 19539 w 574065"/>
                  <a:gd name="connsiteY34" fmla="*/ 452281 h 452281"/>
                  <a:gd name="connsiteX35" fmla="*/ 96313 w 574065"/>
                  <a:gd name="connsiteY35" fmla="*/ 375508 h 452281"/>
                  <a:gd name="connsiteX36" fmla="*/ 102394 w 574065"/>
                  <a:gd name="connsiteY36" fmla="*/ 358024 h 452281"/>
                  <a:gd name="connsiteX37" fmla="*/ 324354 w 574065"/>
                  <a:gd name="connsiteY37" fmla="*/ 109460 h 452281"/>
                  <a:gd name="connsiteX38" fmla="*/ 328915 w 574065"/>
                  <a:gd name="connsiteY38" fmla="*/ 109460 h 452281"/>
                  <a:gd name="connsiteX39" fmla="*/ 395807 w 574065"/>
                  <a:gd name="connsiteY39" fmla="*/ 122382 h 452281"/>
                  <a:gd name="connsiteX40" fmla="*/ 361601 w 574065"/>
                  <a:gd name="connsiteY40" fmla="*/ 156588 h 452281"/>
                  <a:gd name="connsiteX41" fmla="*/ 350959 w 574065"/>
                  <a:gd name="connsiteY41" fmla="*/ 170271 h 452281"/>
                  <a:gd name="connsiteX42" fmla="*/ 360841 w 574065"/>
                  <a:gd name="connsiteY42" fmla="*/ 202196 h 452281"/>
                  <a:gd name="connsiteX43" fmla="*/ 372243 w 574065"/>
                  <a:gd name="connsiteY43" fmla="*/ 205997 h 452281"/>
                  <a:gd name="connsiteX44" fmla="*/ 531112 w 574065"/>
                  <a:gd name="connsiteY44" fmla="*/ 234122 h 452281"/>
                  <a:gd name="connsiteX45" fmla="*/ 538713 w 574065"/>
                  <a:gd name="connsiteY45" fmla="*/ 234882 h 452281"/>
                  <a:gd name="connsiteX46" fmla="*/ 573679 w 574065"/>
                  <a:gd name="connsiteY46" fmla="*/ 193835 h 452281"/>
                  <a:gd name="connsiteX47" fmla="*/ 549355 w 574065"/>
                  <a:gd name="connsiteY47" fmla="*/ 25085 h 452281"/>
                  <a:gd name="connsiteX48" fmla="*/ 533392 w 574065"/>
                  <a:gd name="connsiteY48" fmla="*/ 2280 h 452281"/>
                  <a:gd name="connsiteX49" fmla="*/ 528071 w 574065"/>
                  <a:gd name="connsiteY49" fmla="*/ 0 h 452281"/>
                  <a:gd name="connsiteX50" fmla="*/ 528071 w 574065"/>
                  <a:gd name="connsiteY50"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4065" h="452281">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bg2"/>
              </a:solidFill>
              <a:ln w="7531" cap="flat">
                <a:noFill/>
                <a:prstDash val="solid"/>
                <a:miter/>
              </a:ln>
            </p:spPr>
            <p:txBody>
              <a:bodyPr rtlCol="0" anchor="ctr"/>
              <a:lstStyle/>
              <a:p>
                <a:endParaRPr lang="en-IL"/>
              </a:p>
            </p:txBody>
          </p:sp>
        </p:grpSp>
        <p:grpSp>
          <p:nvGrpSpPr>
            <p:cNvPr id="9" name="גרפיקה 288">
              <a:extLst>
                <a:ext uri="{FF2B5EF4-FFF2-40B4-BE49-F238E27FC236}">
                  <a16:creationId xmlns:a16="http://schemas.microsoft.com/office/drawing/2014/main" id="{EEC93D04-B6D9-4C63-BF88-0AF1AF504470}"/>
                </a:ext>
              </a:extLst>
            </p:cNvPr>
            <p:cNvGrpSpPr/>
            <p:nvPr/>
          </p:nvGrpSpPr>
          <p:grpSpPr>
            <a:xfrm>
              <a:off x="5801480" y="2358913"/>
              <a:ext cx="575792" cy="452281"/>
              <a:chOff x="5801480" y="2358913"/>
              <a:chExt cx="575792" cy="452281"/>
            </a:xfrm>
          </p:grpSpPr>
          <p:sp>
            <p:nvSpPr>
              <p:cNvPr id="10" name="גרפיקה 288">
                <a:extLst>
                  <a:ext uri="{FF2B5EF4-FFF2-40B4-BE49-F238E27FC236}">
                    <a16:creationId xmlns:a16="http://schemas.microsoft.com/office/drawing/2014/main" id="{6F2EC836-DA8A-432E-B6A3-EFF304DEC826}"/>
                  </a:ext>
                </a:extLst>
              </p:cNvPr>
              <p:cNvSpPr/>
              <p:nvPr/>
            </p:nvSpPr>
            <p:spPr>
              <a:xfrm>
                <a:off x="5815360" y="2388558"/>
                <a:ext cx="544926" cy="406673"/>
              </a:xfrm>
              <a:custGeom>
                <a:avLst/>
                <a:gdLst>
                  <a:gd name="connsiteX0" fmla="*/ 30596 w 544926"/>
                  <a:gd name="connsiteY0" fmla="*/ 406673 h 406673"/>
                  <a:gd name="connsiteX1" fmla="*/ 24514 w 544926"/>
                  <a:gd name="connsiteY1" fmla="*/ 396031 h 406673"/>
                  <a:gd name="connsiteX2" fmla="*/ 190 w 544926"/>
                  <a:gd name="connsiteY2" fmla="*/ 226521 h 406673"/>
                  <a:gd name="connsiteX3" fmla="*/ 4751 w 544926"/>
                  <a:gd name="connsiteY3" fmla="*/ 209038 h 406673"/>
                  <a:gd name="connsiteX4" fmla="*/ 19954 w 544926"/>
                  <a:gd name="connsiteY4" fmla="*/ 202957 h 406673"/>
                  <a:gd name="connsiteX5" fmla="*/ 24514 w 544926"/>
                  <a:gd name="connsiteY5" fmla="*/ 203717 h 406673"/>
                  <a:gd name="connsiteX6" fmla="*/ 187184 w 544926"/>
                  <a:gd name="connsiteY6" fmla="*/ 232602 h 406673"/>
                  <a:gd name="connsiteX7" fmla="*/ 197826 w 544926"/>
                  <a:gd name="connsiteY7" fmla="*/ 238683 h 406673"/>
                  <a:gd name="connsiteX8" fmla="*/ 191745 w 544926"/>
                  <a:gd name="connsiteY8" fmla="*/ 251605 h 406673"/>
                  <a:gd name="connsiteX9" fmla="*/ 166660 w 544926"/>
                  <a:gd name="connsiteY9" fmla="*/ 277450 h 406673"/>
                  <a:gd name="connsiteX10" fmla="*/ 153738 w 544926"/>
                  <a:gd name="connsiteY10" fmla="*/ 290372 h 406673"/>
                  <a:gd name="connsiteX11" fmla="*/ 136255 w 544926"/>
                  <a:gd name="connsiteY11" fmla="*/ 307855 h 406673"/>
                  <a:gd name="connsiteX12" fmla="*/ 159059 w 544926"/>
                  <a:gd name="connsiteY12" fmla="*/ 315457 h 406673"/>
                  <a:gd name="connsiteX13" fmla="*/ 238113 w 544926"/>
                  <a:gd name="connsiteY13" fmla="*/ 328379 h 406673"/>
                  <a:gd name="connsiteX14" fmla="*/ 238113 w 544926"/>
                  <a:gd name="connsiteY14" fmla="*/ 328379 h 406673"/>
                  <a:gd name="connsiteX15" fmla="*/ 269279 w 544926"/>
                  <a:gd name="connsiteY15" fmla="*/ 326099 h 406673"/>
                  <a:gd name="connsiteX16" fmla="*/ 472995 w 544926"/>
                  <a:gd name="connsiteY16" fmla="*/ 63091 h 406673"/>
                  <a:gd name="connsiteX17" fmla="*/ 475276 w 544926"/>
                  <a:gd name="connsiteY17" fmla="*/ 57010 h 406673"/>
                  <a:gd name="connsiteX18" fmla="*/ 530006 w 544926"/>
                  <a:gd name="connsiteY18" fmla="*/ 2280 h 406673"/>
                  <a:gd name="connsiteX19" fmla="*/ 532286 w 544926"/>
                  <a:gd name="connsiteY19" fmla="*/ 0 h 406673"/>
                  <a:gd name="connsiteX20" fmla="*/ 539887 w 544926"/>
                  <a:gd name="connsiteY20" fmla="*/ 33446 h 406673"/>
                  <a:gd name="connsiteX21" fmla="*/ 491239 w 544926"/>
                  <a:gd name="connsiteY21" fmla="*/ 266048 h 406673"/>
                  <a:gd name="connsiteX22" fmla="*/ 239633 w 544926"/>
                  <a:gd name="connsiteY22" fmla="*/ 399072 h 406673"/>
                  <a:gd name="connsiteX23" fmla="*/ 187944 w 544926"/>
                  <a:gd name="connsiteY23" fmla="*/ 396031 h 406673"/>
                  <a:gd name="connsiteX24" fmla="*/ 99768 w 544926"/>
                  <a:gd name="connsiteY24" fmla="*/ 368666 h 406673"/>
                  <a:gd name="connsiteX25" fmla="*/ 86846 w 544926"/>
                  <a:gd name="connsiteY25" fmla="*/ 364866 h 406673"/>
                  <a:gd name="connsiteX26" fmla="*/ 67842 w 544926"/>
                  <a:gd name="connsiteY26" fmla="*/ 373987 h 406673"/>
                  <a:gd name="connsiteX27" fmla="*/ 41237 w 544926"/>
                  <a:gd name="connsiteY27" fmla="*/ 400592 h 406673"/>
                  <a:gd name="connsiteX28" fmla="*/ 30596 w 544926"/>
                  <a:gd name="connsiteY28" fmla="*/ 406673 h 4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926" h="406673">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w="7531" cap="flat">
                <a:solidFill>
                  <a:schemeClr val="bg2"/>
                </a:solidFill>
                <a:prstDash val="solid"/>
                <a:miter/>
              </a:ln>
            </p:spPr>
            <p:txBody>
              <a:bodyPr rtlCol="0" anchor="ctr"/>
              <a:lstStyle/>
              <a:p>
                <a:endParaRPr lang="en-IL"/>
              </a:p>
            </p:txBody>
          </p:sp>
          <p:sp>
            <p:nvSpPr>
              <p:cNvPr id="11" name="גרפיקה 288">
                <a:extLst>
                  <a:ext uri="{FF2B5EF4-FFF2-40B4-BE49-F238E27FC236}">
                    <a16:creationId xmlns:a16="http://schemas.microsoft.com/office/drawing/2014/main" id="{E0049FBC-6C2D-4C76-869A-7EC26EAAA6E6}"/>
                  </a:ext>
                </a:extLst>
              </p:cNvPr>
              <p:cNvSpPr/>
              <p:nvPr/>
            </p:nvSpPr>
            <p:spPr>
              <a:xfrm>
                <a:off x="5801480" y="2358913"/>
                <a:ext cx="575792" cy="452281"/>
              </a:xfrm>
              <a:custGeom>
                <a:avLst/>
                <a:gdLst>
                  <a:gd name="connsiteX0" fmla="*/ 538564 w 575792"/>
                  <a:gd name="connsiteY0" fmla="*/ 60051 h 452281"/>
                  <a:gd name="connsiteX1" fmla="*/ 539324 w 575792"/>
                  <a:gd name="connsiteY1" fmla="*/ 66132 h 452281"/>
                  <a:gd name="connsiteX2" fmla="*/ 492956 w 575792"/>
                  <a:gd name="connsiteY2" fmla="*/ 287332 h 452281"/>
                  <a:gd name="connsiteX3" fmla="*/ 254273 w 575792"/>
                  <a:gd name="connsiteY3" fmla="*/ 413514 h 452281"/>
                  <a:gd name="connsiteX4" fmla="*/ 204864 w 575792"/>
                  <a:gd name="connsiteY4" fmla="*/ 410474 h 452281"/>
                  <a:gd name="connsiteX5" fmla="*/ 121249 w 575792"/>
                  <a:gd name="connsiteY5" fmla="*/ 384629 h 452281"/>
                  <a:gd name="connsiteX6" fmla="*/ 101485 w 575792"/>
                  <a:gd name="connsiteY6" fmla="*/ 379308 h 452281"/>
                  <a:gd name="connsiteX7" fmla="*/ 71840 w 575792"/>
                  <a:gd name="connsiteY7" fmla="*/ 392991 h 452281"/>
                  <a:gd name="connsiteX8" fmla="*/ 52076 w 575792"/>
                  <a:gd name="connsiteY8" fmla="*/ 412754 h 452281"/>
                  <a:gd name="connsiteX9" fmla="*/ 29272 w 575792"/>
                  <a:gd name="connsiteY9" fmla="*/ 253886 h 452281"/>
                  <a:gd name="connsiteX10" fmla="*/ 30032 w 575792"/>
                  <a:gd name="connsiteY10" fmla="*/ 248565 h 452281"/>
                  <a:gd name="connsiteX11" fmla="*/ 33833 w 575792"/>
                  <a:gd name="connsiteY11" fmla="*/ 247805 h 452281"/>
                  <a:gd name="connsiteX12" fmla="*/ 36113 w 575792"/>
                  <a:gd name="connsiteY12" fmla="*/ 247805 h 452281"/>
                  <a:gd name="connsiteX13" fmla="*/ 189661 w 575792"/>
                  <a:gd name="connsiteY13" fmla="*/ 275170 h 452281"/>
                  <a:gd name="connsiteX14" fmla="*/ 169137 w 575792"/>
                  <a:gd name="connsiteY14" fmla="*/ 295693 h 452281"/>
                  <a:gd name="connsiteX15" fmla="*/ 156215 w 575792"/>
                  <a:gd name="connsiteY15" fmla="*/ 308616 h 452281"/>
                  <a:gd name="connsiteX16" fmla="*/ 122769 w 575792"/>
                  <a:gd name="connsiteY16" fmla="*/ 342822 h 452281"/>
                  <a:gd name="connsiteX17" fmla="*/ 168377 w 575792"/>
                  <a:gd name="connsiteY17" fmla="*/ 358785 h 452281"/>
                  <a:gd name="connsiteX18" fmla="*/ 251992 w 575792"/>
                  <a:gd name="connsiteY18" fmla="*/ 373227 h 452281"/>
                  <a:gd name="connsiteX19" fmla="*/ 285438 w 575792"/>
                  <a:gd name="connsiteY19" fmla="*/ 370947 h 452281"/>
                  <a:gd name="connsiteX20" fmla="*/ 502838 w 575792"/>
                  <a:gd name="connsiteY20" fmla="*/ 95017 h 452281"/>
                  <a:gd name="connsiteX21" fmla="*/ 538564 w 575792"/>
                  <a:gd name="connsiteY21" fmla="*/ 60051 h 452281"/>
                  <a:gd name="connsiteX22" fmla="*/ 201063 w 575792"/>
                  <a:gd name="connsiteY22" fmla="*/ 277450 h 452281"/>
                  <a:gd name="connsiteX23" fmla="*/ 201063 w 575792"/>
                  <a:gd name="connsiteY23" fmla="*/ 277450 h 452281"/>
                  <a:gd name="connsiteX24" fmla="*/ 201063 w 575792"/>
                  <a:gd name="connsiteY24" fmla="*/ 277450 h 452281"/>
                  <a:gd name="connsiteX25" fmla="*/ 555287 w 575792"/>
                  <a:gd name="connsiteY25" fmla="*/ 0 h 452281"/>
                  <a:gd name="connsiteX26" fmla="*/ 479273 w 575792"/>
                  <a:gd name="connsiteY26" fmla="*/ 76014 h 452281"/>
                  <a:gd name="connsiteX27" fmla="*/ 472432 w 575792"/>
                  <a:gd name="connsiteY27" fmla="*/ 94257 h 452281"/>
                  <a:gd name="connsiteX28" fmla="*/ 281638 w 575792"/>
                  <a:gd name="connsiteY28" fmla="*/ 340541 h 452281"/>
                  <a:gd name="connsiteX29" fmla="*/ 251992 w 575792"/>
                  <a:gd name="connsiteY29" fmla="*/ 342822 h 452281"/>
                  <a:gd name="connsiteX30" fmla="*/ 178259 w 575792"/>
                  <a:gd name="connsiteY30" fmla="*/ 329899 h 452281"/>
                  <a:gd name="connsiteX31" fmla="*/ 217026 w 575792"/>
                  <a:gd name="connsiteY31" fmla="*/ 291132 h 452281"/>
                  <a:gd name="connsiteX32" fmla="*/ 204104 w 575792"/>
                  <a:gd name="connsiteY32" fmla="*/ 247044 h 452281"/>
                  <a:gd name="connsiteX33" fmla="*/ 41434 w 575792"/>
                  <a:gd name="connsiteY33" fmla="*/ 218159 h 452281"/>
                  <a:gd name="connsiteX34" fmla="*/ 34593 w 575792"/>
                  <a:gd name="connsiteY34" fmla="*/ 217399 h 452281"/>
                  <a:gd name="connsiteX35" fmla="*/ 387 w 575792"/>
                  <a:gd name="connsiteY35" fmla="*/ 258447 h 452281"/>
                  <a:gd name="connsiteX36" fmla="*/ 24711 w 575792"/>
                  <a:gd name="connsiteY36" fmla="*/ 428717 h 452281"/>
                  <a:gd name="connsiteX37" fmla="*/ 45995 w 575792"/>
                  <a:gd name="connsiteY37" fmla="*/ 452281 h 452281"/>
                  <a:gd name="connsiteX38" fmla="*/ 68039 w 575792"/>
                  <a:gd name="connsiteY38" fmla="*/ 441639 h 452281"/>
                  <a:gd name="connsiteX39" fmla="*/ 95404 w 575792"/>
                  <a:gd name="connsiteY39" fmla="*/ 414275 h 452281"/>
                  <a:gd name="connsiteX40" fmla="*/ 103005 w 575792"/>
                  <a:gd name="connsiteY40" fmla="*/ 410474 h 452281"/>
                  <a:gd name="connsiteX41" fmla="*/ 109087 w 575792"/>
                  <a:gd name="connsiteY41" fmla="*/ 411994 h 452281"/>
                  <a:gd name="connsiteX42" fmla="*/ 202583 w 575792"/>
                  <a:gd name="connsiteY42" fmla="*/ 440879 h 452281"/>
                  <a:gd name="connsiteX43" fmla="*/ 255793 w 575792"/>
                  <a:gd name="connsiteY43" fmla="*/ 443920 h 452281"/>
                  <a:gd name="connsiteX44" fmla="*/ 519561 w 575792"/>
                  <a:gd name="connsiteY44" fmla="*/ 304815 h 452281"/>
                  <a:gd name="connsiteX45" fmla="*/ 570490 w 575792"/>
                  <a:gd name="connsiteY45" fmla="*/ 60811 h 452281"/>
                  <a:gd name="connsiteX46" fmla="*/ 555287 w 575792"/>
                  <a:gd name="connsiteY46" fmla="*/ 0 h 452281"/>
                  <a:gd name="connsiteX47" fmla="*/ 555287 w 575792"/>
                  <a:gd name="connsiteY47" fmla="*/ 0 h 4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5792" h="452281">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bg2"/>
              </a:solidFill>
              <a:ln w="7531" cap="flat">
                <a:noFill/>
                <a:prstDash val="solid"/>
                <a:miter/>
              </a:ln>
            </p:spPr>
            <p:txBody>
              <a:bodyPr rtlCol="0" anchor="ctr"/>
              <a:lstStyle/>
              <a:p>
                <a:endParaRPr lang="en-IL"/>
              </a:p>
            </p:txBody>
          </p:sp>
        </p:grpSp>
      </p:grpSp>
    </p:spTree>
    <p:extLst>
      <p:ext uri="{BB962C8B-B14F-4D97-AF65-F5344CB8AC3E}">
        <p14:creationId xmlns:p14="http://schemas.microsoft.com/office/powerpoint/2010/main" val="26098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2EBDC1-A1B4-46F6-AEC2-25AEF83FF0EB}"/>
              </a:ext>
            </a:extLst>
          </p:cNvPr>
          <p:cNvSpPr>
            <a:spLocks noGrp="1"/>
          </p:cNvSpPr>
          <p:nvPr>
            <p:ph type="title"/>
          </p:nvPr>
        </p:nvSpPr>
        <p:spPr>
          <a:xfrm>
            <a:off x="1308538" y="723700"/>
            <a:ext cx="5537612" cy="808200"/>
          </a:xfrm>
        </p:spPr>
        <p:txBody>
          <a:bodyPr/>
          <a:lstStyle/>
          <a:p>
            <a:r>
              <a:rPr lang="en-US" dirty="0"/>
              <a:t>Chess Project</a:t>
            </a:r>
            <a:endParaRPr lang="en-IL" dirty="0"/>
          </a:p>
        </p:txBody>
      </p:sp>
      <p:pic>
        <p:nvPicPr>
          <p:cNvPr id="1026" name="Picture 2" descr="50 Very Funny Chess Meme Photos And Pictures That Will Make You Laugh">
            <a:extLst>
              <a:ext uri="{FF2B5EF4-FFF2-40B4-BE49-F238E27FC236}">
                <a16:creationId xmlns:a16="http://schemas.microsoft.com/office/drawing/2014/main" id="{C208628B-41C2-47EA-9DC5-B891D4630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527" y="1647160"/>
            <a:ext cx="2735633" cy="2591653"/>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066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2EBDC1-A1B4-46F6-AEC2-25AEF83FF0EB}"/>
              </a:ext>
            </a:extLst>
          </p:cNvPr>
          <p:cNvSpPr>
            <a:spLocks noGrp="1"/>
          </p:cNvSpPr>
          <p:nvPr>
            <p:ph type="title"/>
          </p:nvPr>
        </p:nvSpPr>
        <p:spPr>
          <a:xfrm>
            <a:off x="1308538" y="723700"/>
            <a:ext cx="5537612" cy="808200"/>
          </a:xfrm>
        </p:spPr>
        <p:txBody>
          <a:bodyPr/>
          <a:lstStyle/>
          <a:p>
            <a:r>
              <a:rPr lang="en-US" dirty="0"/>
              <a:t>Chess Project</a:t>
            </a:r>
            <a:endParaRPr lang="en-IL" dirty="0"/>
          </a:p>
        </p:txBody>
      </p:sp>
      <p:sp>
        <p:nvSpPr>
          <p:cNvPr id="6" name="Text Placeholder 5">
            <a:extLst>
              <a:ext uri="{FF2B5EF4-FFF2-40B4-BE49-F238E27FC236}">
                <a16:creationId xmlns:a16="http://schemas.microsoft.com/office/drawing/2014/main" id="{8CC067C5-A525-4575-BAF7-A2C11E120E65}"/>
              </a:ext>
            </a:extLst>
          </p:cNvPr>
          <p:cNvSpPr>
            <a:spLocks noGrp="1"/>
          </p:cNvSpPr>
          <p:nvPr>
            <p:ph type="body" idx="1"/>
          </p:nvPr>
        </p:nvSpPr>
        <p:spPr/>
        <p:txBody>
          <a:bodyPr/>
          <a:lstStyle/>
          <a:p>
            <a:r>
              <a:rPr lang="he-IL" dirty="0"/>
              <a:t>איך היה שלב התכנון וכתיבת ה-</a:t>
            </a:r>
            <a:r>
              <a:rPr lang="en-US" b="1" dirty="0">
                <a:solidFill>
                  <a:schemeClr val="accent3"/>
                </a:solidFill>
              </a:rPr>
              <a:t>UML</a:t>
            </a:r>
            <a:r>
              <a:rPr lang="he-IL" dirty="0"/>
              <a:t>?</a:t>
            </a:r>
            <a:br>
              <a:rPr lang="en-US" dirty="0"/>
            </a:br>
            <a:endParaRPr lang="he-IL" dirty="0"/>
          </a:p>
          <a:p>
            <a:r>
              <a:rPr lang="he-IL" dirty="0"/>
              <a:t>איך היה </a:t>
            </a:r>
            <a:r>
              <a:rPr lang="he-IL" b="1" dirty="0">
                <a:solidFill>
                  <a:schemeClr val="bg2"/>
                </a:solidFill>
              </a:rPr>
              <a:t>לעבוד בצוות</a:t>
            </a:r>
            <a:r>
              <a:rPr lang="he-IL" dirty="0"/>
              <a:t>? האם היו </a:t>
            </a:r>
            <a:r>
              <a:rPr lang="he-IL" b="1" dirty="0">
                <a:solidFill>
                  <a:schemeClr val="accent2">
                    <a:lumMod val="75000"/>
                  </a:schemeClr>
                </a:solidFill>
              </a:rPr>
              <a:t>בעיות טכניות</a:t>
            </a:r>
            <a:r>
              <a:rPr lang="he-IL" dirty="0"/>
              <a:t>?</a:t>
            </a:r>
            <a:r>
              <a:rPr lang="en-US" dirty="0"/>
              <a:t> </a:t>
            </a:r>
            <a:br>
              <a:rPr lang="en-US" dirty="0"/>
            </a:br>
            <a:r>
              <a:rPr lang="he-IL" dirty="0"/>
              <a:t>בעיות שקשורות לחלוקת העבודה?</a:t>
            </a:r>
            <a:br>
              <a:rPr lang="en-US" dirty="0"/>
            </a:br>
            <a:endParaRPr lang="he-IL" dirty="0"/>
          </a:p>
          <a:p>
            <a:r>
              <a:rPr lang="he-IL" dirty="0"/>
              <a:t>האם יש צוות שעשה </a:t>
            </a:r>
            <a:r>
              <a:rPr lang="he-IL" b="1" dirty="0">
                <a:solidFill>
                  <a:schemeClr val="accent1"/>
                </a:solidFill>
              </a:rPr>
              <a:t>בונוסים</a:t>
            </a:r>
            <a:r>
              <a:rPr lang="he-IL" dirty="0"/>
              <a:t> מיוחדים?</a:t>
            </a:r>
            <a:br>
              <a:rPr lang="en-US" dirty="0"/>
            </a:br>
            <a:endParaRPr lang="he-IL" dirty="0"/>
          </a:p>
          <a:p>
            <a:r>
              <a:rPr lang="he-IL" dirty="0"/>
              <a:t>האם היו </a:t>
            </a:r>
            <a:r>
              <a:rPr lang="he-IL" b="1" dirty="0">
                <a:solidFill>
                  <a:schemeClr val="bg2"/>
                </a:solidFill>
              </a:rPr>
              <a:t>קשיים</a:t>
            </a:r>
            <a:r>
              <a:rPr lang="he-IL" dirty="0"/>
              <a:t> כלשהם בפרויקט? דברים שהפתיעו אותנו לטובה?</a:t>
            </a:r>
            <a:endParaRPr lang="en-US" dirty="0"/>
          </a:p>
        </p:txBody>
      </p:sp>
      <p:pic>
        <p:nvPicPr>
          <p:cNvPr id="1028" name="Picture 4" descr="Chess Pieces Funny Stock Photos, Images &amp;amp; Photography | Shutterstock">
            <a:extLst>
              <a:ext uri="{FF2B5EF4-FFF2-40B4-BE49-F238E27FC236}">
                <a16:creationId xmlns:a16="http://schemas.microsoft.com/office/drawing/2014/main" id="{064C0FCC-C380-411A-9239-A544EA6F0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94"/>
          <a:stretch/>
        </p:blipFill>
        <p:spPr bwMode="auto">
          <a:xfrm>
            <a:off x="885825" y="1531900"/>
            <a:ext cx="1995688" cy="13311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64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ctrTitle"/>
          </p:nvPr>
        </p:nvSpPr>
        <p:spPr>
          <a:xfrm>
            <a:off x="3598550" y="1423130"/>
            <a:ext cx="5005500" cy="1454700"/>
          </a:xfrm>
        </p:spPr>
        <p:txBody>
          <a:bodyPr spcFirstLastPara="1" wrap="square" lIns="0" tIns="0" rIns="0" bIns="0" anchor="b" anchorCtr="0">
            <a:noAutofit/>
          </a:bodyPr>
          <a:lstStyle/>
          <a:p>
            <a:pPr lvl="0"/>
            <a:r>
              <a:rPr lang="he-IL" dirty="0"/>
              <a:t>עצים</a:t>
            </a:r>
          </a:p>
        </p:txBody>
      </p:sp>
      <p:sp>
        <p:nvSpPr>
          <p:cNvPr id="245" name="Google Shape;245;p20"/>
          <p:cNvSpPr txBox="1">
            <a:spLocks noGrp="1"/>
          </p:cNvSpPr>
          <p:nvPr>
            <p:ph type="subTitle" idx="1"/>
          </p:nvPr>
        </p:nvSpPr>
        <p:spPr>
          <a:xfrm>
            <a:off x="3598863" y="1020763"/>
            <a:ext cx="5005387" cy="323850"/>
          </a:xfrm>
        </p:spPr>
        <p:txBody>
          <a:bodyPr spcFirstLastPara="1" wrap="square" lIns="0" tIns="0" rIns="0" bIns="0" anchor="t" anchorCtr="0">
            <a:noAutofit/>
          </a:bodyPr>
          <a:lstStyle/>
          <a:p>
            <a:pPr lvl="0">
              <a:buNone/>
            </a:pPr>
            <a:r>
              <a:rPr lang="he-IL" dirty="0"/>
              <a:t>שיעור 9</a:t>
            </a:r>
          </a:p>
        </p:txBody>
      </p:sp>
      <p:sp>
        <p:nvSpPr>
          <p:cNvPr id="249" name="Google Shape;249;p20"/>
          <p:cNvSpPr txBox="1">
            <a:spLocks noGrp="1"/>
          </p:cNvSpPr>
          <p:nvPr>
            <p:ph type="subTitle" idx="4294967295"/>
          </p:nvPr>
        </p:nvSpPr>
        <p:spPr>
          <a:xfrm>
            <a:off x="5820307" y="4283075"/>
            <a:ext cx="984250" cy="514608"/>
          </a:xfrm>
          <a:prstGeom prst="rect">
            <a:avLst/>
          </a:prstGeom>
          <a:noFill/>
          <a:ln>
            <a:noFill/>
          </a:ln>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עצים בינאריים</a:t>
            </a:r>
          </a:p>
        </p:txBody>
      </p:sp>
      <p:sp>
        <p:nvSpPr>
          <p:cNvPr id="250" name="Google Shape;250;p20"/>
          <p:cNvSpPr txBox="1">
            <a:spLocks noGrp="1"/>
          </p:cNvSpPr>
          <p:nvPr>
            <p:ph type="subTitle" idx="4294967295"/>
          </p:nvPr>
        </p:nvSpPr>
        <p:spPr>
          <a:xfrm>
            <a:off x="4055169" y="4283075"/>
            <a:ext cx="1033662"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חיפוש בינארי</a:t>
            </a:r>
            <a:endParaRPr sz="1400" dirty="0">
              <a:solidFill>
                <a:schemeClr val="accent1"/>
              </a:solidFill>
            </a:endParaRPr>
          </a:p>
        </p:txBody>
      </p:sp>
      <p:sp>
        <p:nvSpPr>
          <p:cNvPr id="251" name="Google Shape;251;p20"/>
          <p:cNvSpPr txBox="1">
            <a:spLocks noGrp="1"/>
          </p:cNvSpPr>
          <p:nvPr>
            <p:ph type="subTitle" idx="4294967295"/>
          </p:nvPr>
        </p:nvSpPr>
        <p:spPr>
          <a:xfrm>
            <a:off x="2339445" y="4283075"/>
            <a:ext cx="984250" cy="344488"/>
          </a:xfrm>
          <a:prstGeom prst="rect">
            <a:avLst/>
          </a:prstGeom>
        </p:spPr>
        <p:txBody>
          <a:bodyPr spcFirstLastPara="1" wrap="square" lIns="0" tIns="0" rIns="0" bIns="0" anchor="t" anchorCtr="0">
            <a:noAutofit/>
          </a:bodyPr>
          <a:lstStyle/>
          <a:p>
            <a:pPr marL="0" lvl="0" indent="0" algn="ctr" rtl="1">
              <a:spcBef>
                <a:spcPts val="0"/>
              </a:spcBef>
              <a:spcAft>
                <a:spcPts val="0"/>
              </a:spcAft>
              <a:buNone/>
            </a:pPr>
            <a:r>
              <a:rPr lang="he-IL" sz="1400" dirty="0">
                <a:solidFill>
                  <a:schemeClr val="accent1"/>
                </a:solidFill>
              </a:rPr>
              <a:t>עץ </a:t>
            </a:r>
            <a:r>
              <a:rPr lang="en-US" sz="1400" dirty="0">
                <a:solidFill>
                  <a:schemeClr val="accent1"/>
                </a:solidFill>
              </a:rPr>
              <a:t>AVL</a:t>
            </a:r>
            <a:endParaRPr sz="1400" dirty="0">
              <a:solidFill>
                <a:schemeClr val="accent1"/>
              </a:solidFill>
            </a:endParaRPr>
          </a:p>
        </p:txBody>
      </p:sp>
      <p:cxnSp>
        <p:nvCxnSpPr>
          <p:cNvPr id="243" name="Google Shape;243;p20"/>
          <p:cNvCxnSpPr>
            <a:cxnSpLocks/>
            <a:endCxn id="247" idx="6"/>
          </p:cNvCxnSpPr>
          <p:nvPr/>
        </p:nvCxnSpPr>
        <p:spPr>
          <a:xfrm flipH="1">
            <a:off x="7897280" y="4102153"/>
            <a:ext cx="1226338" cy="5400"/>
          </a:xfrm>
          <a:prstGeom prst="straightConnector1">
            <a:avLst/>
          </a:prstGeom>
          <a:noFill/>
          <a:ln w="19050" cap="flat" cmpd="sng">
            <a:solidFill>
              <a:schemeClr val="dk2"/>
            </a:solidFill>
            <a:prstDash val="solid"/>
            <a:round/>
            <a:headEnd type="none" w="med" len="med"/>
            <a:tailEnd type="none" w="med" len="med"/>
          </a:ln>
        </p:spPr>
      </p:cxnSp>
      <p:sp>
        <p:nvSpPr>
          <p:cNvPr id="244" name="Google Shape;244;p20"/>
          <p:cNvSpPr/>
          <p:nvPr/>
        </p:nvSpPr>
        <p:spPr>
          <a:xfrm>
            <a:off x="6257423"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20"/>
          <p:cNvSpPr/>
          <p:nvPr/>
        </p:nvSpPr>
        <p:spPr>
          <a:xfrm>
            <a:off x="4537200"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7825280" y="4071553"/>
            <a:ext cx="72000" cy="72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20"/>
          <p:cNvSpPr/>
          <p:nvPr/>
        </p:nvSpPr>
        <p:spPr>
          <a:xfrm>
            <a:off x="2816979" y="407155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0">
            <a:extLst>
              <a:ext uri="{FF2B5EF4-FFF2-40B4-BE49-F238E27FC236}">
                <a16:creationId xmlns:a16="http://schemas.microsoft.com/office/drawing/2014/main" id="{FCB40179-4BA3-4066-8E1A-EFED1A9B2785}"/>
              </a:ext>
            </a:extLst>
          </p:cNvPr>
          <p:cNvSpPr txBox="1">
            <a:spLocks/>
          </p:cNvSpPr>
          <p:nvPr/>
        </p:nvSpPr>
        <p:spPr>
          <a:xfrm>
            <a:off x="738366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b="1" dirty="0"/>
              <a:t>הקדמה</a:t>
            </a:r>
          </a:p>
        </p:txBody>
      </p:sp>
      <p:pic>
        <p:nvPicPr>
          <p:cNvPr id="1026" name="Picture 2">
            <a:extLst>
              <a:ext uri="{FF2B5EF4-FFF2-40B4-BE49-F238E27FC236}">
                <a16:creationId xmlns:a16="http://schemas.microsoft.com/office/drawing/2014/main" id="{7811316D-2D35-4851-9F51-8846966FF792}"/>
              </a:ext>
            </a:extLst>
          </p:cNvPr>
          <p:cNvPicPr>
            <a:picLocks noChangeAspect="1" noChangeArrowheads="1"/>
          </p:cNvPicPr>
          <p:nvPr/>
        </p:nvPicPr>
        <p:blipFill>
          <a:blip r:embed="rId3"/>
          <a:srcRect t="1528" b="1528"/>
          <a:stretch/>
        </p:blipFill>
        <p:spPr bwMode="auto">
          <a:xfrm rot="21244187">
            <a:off x="928007" y="700971"/>
            <a:ext cx="2834821" cy="2341562"/>
          </a:xfrm>
          <a:prstGeom prst="roundRect">
            <a:avLst>
              <a:gd name="adj" fmla="val 2112"/>
            </a:avLst>
          </a:prstGeom>
          <a:noFill/>
          <a:ln w="19050" cap="flat" cmpd="sng">
            <a:solidFill>
              <a:schemeClr val="dk2"/>
            </a:solidFill>
            <a:prstDash val="solid"/>
            <a:round/>
            <a:headEnd type="none" w="sm" len="sm"/>
            <a:tailEnd type="none" w="sm" len="sm"/>
          </a:ln>
          <a:effectLst>
            <a:outerShdw dist="57150" dir="2580000" algn="bl" rotWithShape="0">
              <a:schemeClr val="dk2"/>
            </a:outerShdw>
          </a:effectLst>
          <a:extLst>
            <a:ext uri="{909E8E84-426E-40DD-AFC4-6F175D3DCCD1}">
              <a14:hiddenFill xmlns:a14="http://schemas.microsoft.com/office/drawing/2010/main">
                <a:solidFill>
                  <a:srgbClr val="FFFFFF"/>
                </a:solidFill>
              </a14:hiddenFill>
            </a:ext>
          </a:extLst>
        </p:spPr>
      </p:pic>
      <p:sp>
        <p:nvSpPr>
          <p:cNvPr id="23" name="Google Shape;251;p20">
            <a:extLst>
              <a:ext uri="{FF2B5EF4-FFF2-40B4-BE49-F238E27FC236}">
                <a16:creationId xmlns:a16="http://schemas.microsoft.com/office/drawing/2014/main" id="{9B7EE631-F5F3-4163-A777-7E865A3C34CB}"/>
              </a:ext>
            </a:extLst>
          </p:cNvPr>
          <p:cNvSpPr txBox="1">
            <a:spLocks/>
          </p:cNvSpPr>
          <p:nvPr/>
        </p:nvSpPr>
        <p:spPr>
          <a:xfrm>
            <a:off x="860055" y="4283075"/>
            <a:ext cx="984250" cy="3444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1">
              <a:lnSpc>
                <a:spcPct val="100000"/>
              </a:lnSpc>
              <a:spcBef>
                <a:spcPts val="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1pPr>
            <a:lvl2pPr marL="914400" marR="0" lvl="1"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2pPr>
            <a:lvl3pPr marL="1371600" marR="0" lvl="2"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3pPr>
            <a:lvl4pPr marL="1828800" marR="0" lvl="3"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4pPr>
            <a:lvl5pPr marL="2286000" marR="0" lvl="4"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5pPr>
            <a:lvl6pPr marL="2743200" marR="0" lvl="5"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6pPr>
            <a:lvl7pPr marL="3200400" marR="0" lvl="6"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7pPr>
            <a:lvl8pPr marL="3657600" marR="0" lvl="7" indent="-323850" algn="l" rtl="1">
              <a:lnSpc>
                <a:spcPct val="100000"/>
              </a:lnSpc>
              <a:spcBef>
                <a:spcPts val="1000"/>
              </a:spcBef>
              <a:spcAft>
                <a:spcPts val="0"/>
              </a:spcAft>
              <a:buClr>
                <a:schemeClr val="dk1"/>
              </a:buClr>
              <a:buSzPts val="1500"/>
              <a:buFont typeface="Arimo"/>
              <a:buChar char="○"/>
              <a:defRPr sz="1500" b="0" i="0" u="none" strike="noStrike" cap="none">
                <a:solidFill>
                  <a:schemeClr val="dk1"/>
                </a:solidFill>
                <a:latin typeface="Arimo"/>
                <a:ea typeface="Arimo"/>
                <a:cs typeface="Arimo"/>
                <a:sym typeface="Arimo"/>
              </a:defRPr>
            </a:lvl8pPr>
            <a:lvl9pPr marL="4114800" marR="0" lvl="8" indent="-323850" algn="l" rtl="1">
              <a:lnSpc>
                <a:spcPct val="100000"/>
              </a:lnSpc>
              <a:spcBef>
                <a:spcPts val="1000"/>
              </a:spcBef>
              <a:spcAft>
                <a:spcPts val="1000"/>
              </a:spcAft>
              <a:buClr>
                <a:schemeClr val="dk1"/>
              </a:buClr>
              <a:buSzPts val="1500"/>
              <a:buFont typeface="Arimo"/>
              <a:buChar char="■"/>
              <a:defRPr sz="1500" b="0" i="0" u="none" strike="noStrike" cap="none">
                <a:solidFill>
                  <a:schemeClr val="dk1"/>
                </a:solidFill>
                <a:latin typeface="Arimo"/>
                <a:ea typeface="Arimo"/>
                <a:cs typeface="Arimo"/>
                <a:sym typeface="Arimo"/>
              </a:defRPr>
            </a:lvl9pPr>
          </a:lstStyle>
          <a:p>
            <a:pPr marL="0" indent="0" algn="ctr">
              <a:buFont typeface="Arimo"/>
              <a:buNone/>
            </a:pPr>
            <a:r>
              <a:rPr lang="he-IL" sz="1400" dirty="0">
                <a:solidFill>
                  <a:schemeClr val="accent1"/>
                </a:solidFill>
              </a:rPr>
              <a:t>סיכום</a:t>
            </a:r>
          </a:p>
        </p:txBody>
      </p:sp>
      <p:sp>
        <p:nvSpPr>
          <p:cNvPr id="25" name="Google Shape;253;p20">
            <a:extLst>
              <a:ext uri="{FF2B5EF4-FFF2-40B4-BE49-F238E27FC236}">
                <a16:creationId xmlns:a16="http://schemas.microsoft.com/office/drawing/2014/main" id="{3C4131CD-C78F-4856-B121-6D7F534DDEB4}"/>
              </a:ext>
            </a:extLst>
          </p:cNvPr>
          <p:cNvSpPr/>
          <p:nvPr/>
        </p:nvSpPr>
        <p:spPr>
          <a:xfrm>
            <a:off x="1328595" y="4078813"/>
            <a:ext cx="72000" cy="720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2110F5-8B90-4482-9886-E51AB7D8DDB7}"/>
              </a:ext>
            </a:extLst>
          </p:cNvPr>
          <p:cNvSpPr>
            <a:spLocks noGrp="1"/>
          </p:cNvSpPr>
          <p:nvPr>
            <p:ph type="body" idx="1"/>
          </p:nvPr>
        </p:nvSpPr>
        <p:spPr>
          <a:xfrm>
            <a:off x="532182" y="1523161"/>
            <a:ext cx="8064000" cy="3118200"/>
          </a:xfrm>
        </p:spPr>
        <p:txBody>
          <a:bodyPr anchor="t"/>
          <a:lstStyle/>
          <a:p>
            <a:r>
              <a:rPr lang="he-IL" dirty="0"/>
              <a:t>עץ הוא מבנה נתונים מופשט (</a:t>
            </a:r>
            <a:r>
              <a:rPr lang="en-US" b="1" dirty="0">
                <a:solidFill>
                  <a:schemeClr val="accent1"/>
                </a:solidFill>
              </a:rPr>
              <a:t>ADT</a:t>
            </a:r>
            <a:r>
              <a:rPr lang="he-IL" dirty="0"/>
              <a:t>), בדומה למחסנית תור ורשימה.</a:t>
            </a:r>
          </a:p>
          <a:p>
            <a:endParaRPr lang="he-IL" dirty="0"/>
          </a:p>
          <a:p>
            <a:r>
              <a:rPr lang="he-IL" dirty="0"/>
              <a:t>סכמת העץ (בכל עיגול ישמר נתון):</a:t>
            </a:r>
          </a:p>
          <a:p>
            <a:r>
              <a:rPr lang="he-IL" dirty="0"/>
              <a:t>עלה נצבע </a:t>
            </a:r>
            <a:r>
              <a:rPr lang="he-IL" b="1" dirty="0">
                <a:solidFill>
                  <a:srgbClr val="00B050"/>
                </a:solidFill>
              </a:rPr>
              <a:t>בירוק</a:t>
            </a:r>
          </a:p>
          <a:p>
            <a:r>
              <a:rPr lang="he-IL" dirty="0"/>
              <a:t>כל צומת אחר - </a:t>
            </a:r>
            <a:r>
              <a:rPr lang="he-IL" b="1" dirty="0">
                <a:solidFill>
                  <a:srgbClr val="FFC000"/>
                </a:solidFill>
              </a:rPr>
              <a:t>בצהוב</a:t>
            </a:r>
          </a:p>
          <a:p>
            <a:endParaRPr lang="en-US" dirty="0"/>
          </a:p>
        </p:txBody>
      </p:sp>
      <p:sp>
        <p:nvSpPr>
          <p:cNvPr id="3" name="Title 2">
            <a:extLst>
              <a:ext uri="{FF2B5EF4-FFF2-40B4-BE49-F238E27FC236}">
                <a16:creationId xmlns:a16="http://schemas.microsoft.com/office/drawing/2014/main" id="{4382C637-E84B-46D0-84F9-D7F36A20F2B2}"/>
              </a:ext>
            </a:extLst>
          </p:cNvPr>
          <p:cNvSpPr>
            <a:spLocks noGrp="1"/>
          </p:cNvSpPr>
          <p:nvPr>
            <p:ph type="title"/>
          </p:nvPr>
        </p:nvSpPr>
        <p:spPr/>
        <p:txBody>
          <a:bodyPr/>
          <a:lstStyle/>
          <a:p>
            <a:r>
              <a:rPr lang="he-IL" dirty="0"/>
              <a:t>עצים</a:t>
            </a:r>
            <a:endParaRPr lang="en-US" dirty="0"/>
          </a:p>
        </p:txBody>
      </p:sp>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pic>
        <p:nvPicPr>
          <p:cNvPr id="13" name="Picture 2" descr="Image result for tree with leaves">
            <a:extLst>
              <a:ext uri="{FF2B5EF4-FFF2-40B4-BE49-F238E27FC236}">
                <a16:creationId xmlns:a16="http://schemas.microsoft.com/office/drawing/2014/main" id="{8783F924-74FF-4D6E-B204-5AC9B518D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79" y="426661"/>
            <a:ext cx="2262386" cy="2163692"/>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0">
            <a:extLst>
              <a:ext uri="{FF2B5EF4-FFF2-40B4-BE49-F238E27FC236}">
                <a16:creationId xmlns:a16="http://schemas.microsoft.com/office/drawing/2014/main" id="{816AB577-9EA8-4893-94FA-0B8C6D9651A5}"/>
              </a:ext>
            </a:extLst>
          </p:cNvPr>
          <p:cNvSpPr>
            <a:spLocks noChangeArrowheads="1"/>
          </p:cNvSpPr>
          <p:nvPr/>
        </p:nvSpPr>
        <p:spPr bwMode="auto">
          <a:xfrm>
            <a:off x="1538345" y="917998"/>
            <a:ext cx="145966"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18" name="Oval 10">
            <a:extLst>
              <a:ext uri="{FF2B5EF4-FFF2-40B4-BE49-F238E27FC236}">
                <a16:creationId xmlns:a16="http://schemas.microsoft.com/office/drawing/2014/main" id="{BA8D30F4-6EE1-404B-9A89-5F95A3CD1949}"/>
              </a:ext>
            </a:extLst>
          </p:cNvPr>
          <p:cNvSpPr>
            <a:spLocks noChangeArrowheads="1"/>
          </p:cNvSpPr>
          <p:nvPr/>
        </p:nvSpPr>
        <p:spPr bwMode="auto">
          <a:xfrm>
            <a:off x="1672867" y="1508507"/>
            <a:ext cx="142341"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19" name="Oval 18">
            <a:extLst>
              <a:ext uri="{FF2B5EF4-FFF2-40B4-BE49-F238E27FC236}">
                <a16:creationId xmlns:a16="http://schemas.microsoft.com/office/drawing/2014/main" id="{B7EC8391-6839-4415-A6A7-B924319468B2}"/>
              </a:ext>
            </a:extLst>
          </p:cNvPr>
          <p:cNvSpPr>
            <a:spLocks noChangeArrowheads="1"/>
          </p:cNvSpPr>
          <p:nvPr/>
        </p:nvSpPr>
        <p:spPr bwMode="auto">
          <a:xfrm>
            <a:off x="1504291" y="1578789"/>
            <a:ext cx="144016"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0" name="Oval 10">
            <a:extLst>
              <a:ext uri="{FF2B5EF4-FFF2-40B4-BE49-F238E27FC236}">
                <a16:creationId xmlns:a16="http://schemas.microsoft.com/office/drawing/2014/main" id="{F0E9890C-7042-4BC4-94D4-A99343F3F867}"/>
              </a:ext>
            </a:extLst>
          </p:cNvPr>
          <p:cNvSpPr>
            <a:spLocks noChangeArrowheads="1"/>
          </p:cNvSpPr>
          <p:nvPr/>
        </p:nvSpPr>
        <p:spPr bwMode="auto">
          <a:xfrm>
            <a:off x="1301068" y="1362765"/>
            <a:ext cx="150520"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2" name="Oval 10">
            <a:extLst>
              <a:ext uri="{FF2B5EF4-FFF2-40B4-BE49-F238E27FC236}">
                <a16:creationId xmlns:a16="http://schemas.microsoft.com/office/drawing/2014/main" id="{700839C9-22D7-4E62-895A-93560467F34E}"/>
              </a:ext>
            </a:extLst>
          </p:cNvPr>
          <p:cNvSpPr>
            <a:spLocks noChangeArrowheads="1"/>
          </p:cNvSpPr>
          <p:nvPr/>
        </p:nvSpPr>
        <p:spPr bwMode="auto">
          <a:xfrm>
            <a:off x="1235883" y="1974833"/>
            <a:ext cx="148635"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3" name="Oval 10">
            <a:extLst>
              <a:ext uri="{FF2B5EF4-FFF2-40B4-BE49-F238E27FC236}">
                <a16:creationId xmlns:a16="http://schemas.microsoft.com/office/drawing/2014/main" id="{7B8E537E-B1F0-427E-A730-70DC7DE6C11A}"/>
              </a:ext>
            </a:extLst>
          </p:cNvPr>
          <p:cNvSpPr>
            <a:spLocks noChangeArrowheads="1"/>
          </p:cNvSpPr>
          <p:nvPr/>
        </p:nvSpPr>
        <p:spPr bwMode="auto">
          <a:xfrm>
            <a:off x="1612303" y="2127233"/>
            <a:ext cx="144016"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6" name="Oval 10">
            <a:extLst>
              <a:ext uri="{FF2B5EF4-FFF2-40B4-BE49-F238E27FC236}">
                <a16:creationId xmlns:a16="http://schemas.microsoft.com/office/drawing/2014/main" id="{1677BC24-7DA1-44E6-BD13-8F826F27CCAF}"/>
              </a:ext>
            </a:extLst>
          </p:cNvPr>
          <p:cNvSpPr>
            <a:spLocks noChangeArrowheads="1"/>
          </p:cNvSpPr>
          <p:nvPr/>
        </p:nvSpPr>
        <p:spPr bwMode="auto">
          <a:xfrm>
            <a:off x="939475" y="1074733"/>
            <a:ext cx="155653"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7" name="Oval 10">
            <a:extLst>
              <a:ext uri="{FF2B5EF4-FFF2-40B4-BE49-F238E27FC236}">
                <a16:creationId xmlns:a16="http://schemas.microsoft.com/office/drawing/2014/main" id="{54E15E47-F599-41A1-80D5-13D53069E35B}"/>
              </a:ext>
            </a:extLst>
          </p:cNvPr>
          <p:cNvSpPr>
            <a:spLocks noChangeArrowheads="1"/>
          </p:cNvSpPr>
          <p:nvPr/>
        </p:nvSpPr>
        <p:spPr bwMode="auto">
          <a:xfrm>
            <a:off x="486411" y="1254753"/>
            <a:ext cx="153784"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8" name="Oval 10">
            <a:extLst>
              <a:ext uri="{FF2B5EF4-FFF2-40B4-BE49-F238E27FC236}">
                <a16:creationId xmlns:a16="http://schemas.microsoft.com/office/drawing/2014/main" id="{2CCB8B9E-E8A8-4C23-A5F7-DD6EC18AB123}"/>
              </a:ext>
            </a:extLst>
          </p:cNvPr>
          <p:cNvSpPr>
            <a:spLocks noChangeArrowheads="1"/>
          </p:cNvSpPr>
          <p:nvPr/>
        </p:nvSpPr>
        <p:spPr bwMode="auto">
          <a:xfrm>
            <a:off x="550185" y="1577945"/>
            <a:ext cx="148900"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9" name="Oval 10">
            <a:extLst>
              <a:ext uri="{FF2B5EF4-FFF2-40B4-BE49-F238E27FC236}">
                <a16:creationId xmlns:a16="http://schemas.microsoft.com/office/drawing/2014/main" id="{B3B6D6DC-9CCB-4315-8E5C-987873AE945D}"/>
              </a:ext>
            </a:extLst>
          </p:cNvPr>
          <p:cNvSpPr>
            <a:spLocks noChangeArrowheads="1"/>
          </p:cNvSpPr>
          <p:nvPr/>
        </p:nvSpPr>
        <p:spPr bwMode="auto">
          <a:xfrm>
            <a:off x="1360275" y="1577945"/>
            <a:ext cx="144016"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34" name="Oval 10">
            <a:extLst>
              <a:ext uri="{FF2B5EF4-FFF2-40B4-BE49-F238E27FC236}">
                <a16:creationId xmlns:a16="http://schemas.microsoft.com/office/drawing/2014/main" id="{5C4574E0-651A-4772-AA60-A2DC3721F526}"/>
              </a:ext>
            </a:extLst>
          </p:cNvPr>
          <p:cNvSpPr>
            <a:spLocks noChangeArrowheads="1"/>
          </p:cNvSpPr>
          <p:nvPr/>
        </p:nvSpPr>
        <p:spPr bwMode="auto">
          <a:xfrm>
            <a:off x="1900335" y="1506781"/>
            <a:ext cx="144016"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35" name="Oval 10">
            <a:extLst>
              <a:ext uri="{FF2B5EF4-FFF2-40B4-BE49-F238E27FC236}">
                <a16:creationId xmlns:a16="http://schemas.microsoft.com/office/drawing/2014/main" id="{5B9CD79D-F930-4CD5-8002-E474324F124E}"/>
              </a:ext>
            </a:extLst>
          </p:cNvPr>
          <p:cNvSpPr>
            <a:spLocks noChangeArrowheads="1"/>
          </p:cNvSpPr>
          <p:nvPr/>
        </p:nvSpPr>
        <p:spPr bwMode="auto">
          <a:xfrm>
            <a:off x="2184875" y="1793969"/>
            <a:ext cx="147508"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36" name="Oval 10">
            <a:extLst>
              <a:ext uri="{FF2B5EF4-FFF2-40B4-BE49-F238E27FC236}">
                <a16:creationId xmlns:a16="http://schemas.microsoft.com/office/drawing/2014/main" id="{DC780090-A898-4BCF-AC47-4DD6060F6B9D}"/>
              </a:ext>
            </a:extLst>
          </p:cNvPr>
          <p:cNvSpPr>
            <a:spLocks noChangeArrowheads="1"/>
          </p:cNvSpPr>
          <p:nvPr/>
        </p:nvSpPr>
        <p:spPr bwMode="auto">
          <a:xfrm>
            <a:off x="2644975" y="1793969"/>
            <a:ext cx="142341"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37" name="Oval 10">
            <a:extLst>
              <a:ext uri="{FF2B5EF4-FFF2-40B4-BE49-F238E27FC236}">
                <a16:creationId xmlns:a16="http://schemas.microsoft.com/office/drawing/2014/main" id="{0BF183D1-2633-486A-8489-955FB36188CB}"/>
              </a:ext>
            </a:extLst>
          </p:cNvPr>
          <p:cNvSpPr>
            <a:spLocks noChangeArrowheads="1"/>
          </p:cNvSpPr>
          <p:nvPr/>
        </p:nvSpPr>
        <p:spPr bwMode="auto">
          <a:xfrm>
            <a:off x="2476399" y="1973989"/>
            <a:ext cx="144015"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38" name="Oval 10">
            <a:extLst>
              <a:ext uri="{FF2B5EF4-FFF2-40B4-BE49-F238E27FC236}">
                <a16:creationId xmlns:a16="http://schemas.microsoft.com/office/drawing/2014/main" id="{5D74A23B-D689-4A8F-9C7A-13E30A7F3E51}"/>
              </a:ext>
            </a:extLst>
          </p:cNvPr>
          <p:cNvSpPr>
            <a:spLocks noChangeArrowheads="1"/>
          </p:cNvSpPr>
          <p:nvPr/>
        </p:nvSpPr>
        <p:spPr bwMode="auto">
          <a:xfrm>
            <a:off x="2212927" y="1181901"/>
            <a:ext cx="155459"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43" name="Oval 10">
            <a:extLst>
              <a:ext uri="{FF2B5EF4-FFF2-40B4-BE49-F238E27FC236}">
                <a16:creationId xmlns:a16="http://schemas.microsoft.com/office/drawing/2014/main" id="{69913D52-FAD4-4FCD-A8F8-3FF19D79DC15}"/>
              </a:ext>
            </a:extLst>
          </p:cNvPr>
          <p:cNvSpPr>
            <a:spLocks noChangeArrowheads="1"/>
          </p:cNvSpPr>
          <p:nvPr/>
        </p:nvSpPr>
        <p:spPr bwMode="auto">
          <a:xfrm>
            <a:off x="2345501" y="1542785"/>
            <a:ext cx="166902"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45" name="Oval 10">
            <a:extLst>
              <a:ext uri="{FF2B5EF4-FFF2-40B4-BE49-F238E27FC236}">
                <a16:creationId xmlns:a16="http://schemas.microsoft.com/office/drawing/2014/main" id="{980ECA1B-1BD7-4437-B946-BE38745FDACB}"/>
              </a:ext>
            </a:extLst>
          </p:cNvPr>
          <p:cNvSpPr>
            <a:spLocks noChangeArrowheads="1"/>
          </p:cNvSpPr>
          <p:nvPr/>
        </p:nvSpPr>
        <p:spPr bwMode="auto">
          <a:xfrm>
            <a:off x="2548407" y="1433929"/>
            <a:ext cx="144017"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47" name="Oval 10">
            <a:extLst>
              <a:ext uri="{FF2B5EF4-FFF2-40B4-BE49-F238E27FC236}">
                <a16:creationId xmlns:a16="http://schemas.microsoft.com/office/drawing/2014/main" id="{7790DC13-510F-4B83-B263-201CA22DE9DF}"/>
              </a:ext>
            </a:extLst>
          </p:cNvPr>
          <p:cNvSpPr>
            <a:spLocks noChangeArrowheads="1"/>
          </p:cNvSpPr>
          <p:nvPr/>
        </p:nvSpPr>
        <p:spPr bwMode="auto">
          <a:xfrm>
            <a:off x="532182" y="2442885"/>
            <a:ext cx="144017"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49" name="Oval 10">
            <a:extLst>
              <a:ext uri="{FF2B5EF4-FFF2-40B4-BE49-F238E27FC236}">
                <a16:creationId xmlns:a16="http://schemas.microsoft.com/office/drawing/2014/main" id="{88748EA4-A1C0-468B-B16A-62C173D3A920}"/>
              </a:ext>
            </a:extLst>
          </p:cNvPr>
          <p:cNvSpPr>
            <a:spLocks noChangeArrowheads="1"/>
          </p:cNvSpPr>
          <p:nvPr/>
        </p:nvSpPr>
        <p:spPr bwMode="auto">
          <a:xfrm>
            <a:off x="1960899" y="1974833"/>
            <a:ext cx="142341"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50" name="Oval 10">
            <a:extLst>
              <a:ext uri="{FF2B5EF4-FFF2-40B4-BE49-F238E27FC236}">
                <a16:creationId xmlns:a16="http://schemas.microsoft.com/office/drawing/2014/main" id="{956C6087-AB89-4C88-86CB-71219ABA2ED1}"/>
              </a:ext>
            </a:extLst>
          </p:cNvPr>
          <p:cNvSpPr>
            <a:spLocks noChangeArrowheads="1"/>
          </p:cNvSpPr>
          <p:nvPr/>
        </p:nvSpPr>
        <p:spPr bwMode="auto">
          <a:xfrm>
            <a:off x="1779771" y="2298869"/>
            <a:ext cx="143450"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51" name="Oval 10">
            <a:extLst>
              <a:ext uri="{FF2B5EF4-FFF2-40B4-BE49-F238E27FC236}">
                <a16:creationId xmlns:a16="http://schemas.microsoft.com/office/drawing/2014/main" id="{4D16E45A-7086-4DCB-A821-5ED9886FF36C}"/>
              </a:ext>
            </a:extLst>
          </p:cNvPr>
          <p:cNvSpPr>
            <a:spLocks noChangeArrowheads="1"/>
          </p:cNvSpPr>
          <p:nvPr/>
        </p:nvSpPr>
        <p:spPr bwMode="auto">
          <a:xfrm>
            <a:off x="2224371" y="2262865"/>
            <a:ext cx="142342"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52" name="Oval 10">
            <a:extLst>
              <a:ext uri="{FF2B5EF4-FFF2-40B4-BE49-F238E27FC236}">
                <a16:creationId xmlns:a16="http://schemas.microsoft.com/office/drawing/2014/main" id="{AF89B330-494A-4AF0-B8DA-923A91198ED4}"/>
              </a:ext>
            </a:extLst>
          </p:cNvPr>
          <p:cNvSpPr>
            <a:spLocks noChangeArrowheads="1"/>
          </p:cNvSpPr>
          <p:nvPr/>
        </p:nvSpPr>
        <p:spPr bwMode="auto">
          <a:xfrm>
            <a:off x="1648307" y="1908611"/>
            <a:ext cx="145966"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53" name="Oval 10">
            <a:extLst>
              <a:ext uri="{FF2B5EF4-FFF2-40B4-BE49-F238E27FC236}">
                <a16:creationId xmlns:a16="http://schemas.microsoft.com/office/drawing/2014/main" id="{92BFDA79-0BBD-4262-BAD3-23CD9860F5A0}"/>
              </a:ext>
            </a:extLst>
          </p:cNvPr>
          <p:cNvSpPr>
            <a:spLocks noChangeArrowheads="1"/>
          </p:cNvSpPr>
          <p:nvPr/>
        </p:nvSpPr>
        <p:spPr bwMode="auto">
          <a:xfrm>
            <a:off x="1627095" y="2478045"/>
            <a:ext cx="152676"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58" name="Oval 10">
            <a:extLst>
              <a:ext uri="{FF2B5EF4-FFF2-40B4-BE49-F238E27FC236}">
                <a16:creationId xmlns:a16="http://schemas.microsoft.com/office/drawing/2014/main" id="{740398EA-1265-4316-AD13-ACA2AE5A3A74}"/>
              </a:ext>
            </a:extLst>
          </p:cNvPr>
          <p:cNvSpPr>
            <a:spLocks noChangeArrowheads="1"/>
          </p:cNvSpPr>
          <p:nvPr/>
        </p:nvSpPr>
        <p:spPr bwMode="auto">
          <a:xfrm>
            <a:off x="1119415" y="2272093"/>
            <a:ext cx="145966"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59" name="Oval 10">
            <a:extLst>
              <a:ext uri="{FF2B5EF4-FFF2-40B4-BE49-F238E27FC236}">
                <a16:creationId xmlns:a16="http://schemas.microsoft.com/office/drawing/2014/main" id="{8AFC29FC-0048-4CA4-8120-8F1F39822BE9}"/>
              </a:ext>
            </a:extLst>
          </p:cNvPr>
          <p:cNvSpPr>
            <a:spLocks noChangeArrowheads="1"/>
          </p:cNvSpPr>
          <p:nvPr/>
        </p:nvSpPr>
        <p:spPr bwMode="auto">
          <a:xfrm>
            <a:off x="1301068" y="2171621"/>
            <a:ext cx="150520"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60" name="Oval 10">
            <a:extLst>
              <a:ext uri="{FF2B5EF4-FFF2-40B4-BE49-F238E27FC236}">
                <a16:creationId xmlns:a16="http://schemas.microsoft.com/office/drawing/2014/main" id="{3F8E2413-1D53-4996-A76C-197E188C6CC7}"/>
              </a:ext>
            </a:extLst>
          </p:cNvPr>
          <p:cNvSpPr>
            <a:spLocks noChangeArrowheads="1"/>
          </p:cNvSpPr>
          <p:nvPr/>
        </p:nvSpPr>
        <p:spPr bwMode="auto">
          <a:xfrm>
            <a:off x="1060101" y="2125769"/>
            <a:ext cx="156158"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64" name="Oval 10">
            <a:extLst>
              <a:ext uri="{FF2B5EF4-FFF2-40B4-BE49-F238E27FC236}">
                <a16:creationId xmlns:a16="http://schemas.microsoft.com/office/drawing/2014/main" id="{A4D6E199-7EDD-4387-89F9-0E1E8264CB06}"/>
              </a:ext>
            </a:extLst>
          </p:cNvPr>
          <p:cNvSpPr>
            <a:spLocks noChangeArrowheads="1"/>
          </p:cNvSpPr>
          <p:nvPr/>
        </p:nvSpPr>
        <p:spPr bwMode="auto">
          <a:xfrm>
            <a:off x="537793" y="1829973"/>
            <a:ext cx="138406" cy="144860"/>
          </a:xfrm>
          <a:prstGeom prst="ellipse">
            <a:avLst/>
          </a:prstGeom>
          <a:solidFill>
            <a:srgbClr val="92D05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65" name="Oval 10">
            <a:extLst>
              <a:ext uri="{FF2B5EF4-FFF2-40B4-BE49-F238E27FC236}">
                <a16:creationId xmlns:a16="http://schemas.microsoft.com/office/drawing/2014/main" id="{4F7200A9-ABD1-4DE8-A5C4-AF6F49F91DBD}"/>
              </a:ext>
            </a:extLst>
          </p:cNvPr>
          <p:cNvSpPr>
            <a:spLocks noChangeArrowheads="1"/>
          </p:cNvSpPr>
          <p:nvPr/>
        </p:nvSpPr>
        <p:spPr bwMode="auto">
          <a:xfrm>
            <a:off x="866493" y="1938829"/>
            <a:ext cx="145966"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68" name="Oval 10">
            <a:extLst>
              <a:ext uri="{FF2B5EF4-FFF2-40B4-BE49-F238E27FC236}">
                <a16:creationId xmlns:a16="http://schemas.microsoft.com/office/drawing/2014/main" id="{E54DC949-F0FB-46A4-913A-41C374BACCAF}"/>
              </a:ext>
            </a:extLst>
          </p:cNvPr>
          <p:cNvSpPr>
            <a:spLocks noChangeArrowheads="1"/>
          </p:cNvSpPr>
          <p:nvPr/>
        </p:nvSpPr>
        <p:spPr bwMode="auto">
          <a:xfrm>
            <a:off x="710253" y="1758809"/>
            <a:ext cx="145966"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72" name="Oval 10">
            <a:extLst>
              <a:ext uri="{FF2B5EF4-FFF2-40B4-BE49-F238E27FC236}">
                <a16:creationId xmlns:a16="http://schemas.microsoft.com/office/drawing/2014/main" id="{3C1B5BA1-8B4A-4A55-8CDD-F77072DDDAE5}"/>
              </a:ext>
            </a:extLst>
          </p:cNvPr>
          <p:cNvSpPr>
            <a:spLocks noChangeArrowheads="1"/>
          </p:cNvSpPr>
          <p:nvPr/>
        </p:nvSpPr>
        <p:spPr bwMode="auto">
          <a:xfrm>
            <a:off x="1209755" y="1650797"/>
            <a:ext cx="150520" cy="144860"/>
          </a:xfrm>
          <a:prstGeom prst="ellipse">
            <a:avLst/>
          </a:prstGeom>
          <a:solidFill>
            <a:srgbClr val="FFFF00"/>
          </a:solidFill>
          <a:ln w="9525">
            <a:solidFill>
              <a:srgbClr val="000000"/>
            </a:solidFill>
            <a:round/>
            <a:headEnd/>
            <a:tailEnd/>
          </a:ln>
          <a:effectLst/>
        </p:spPr>
        <p:txBody>
          <a:bodyPr wrap="none" anchor="ctr"/>
          <a:lstStyle/>
          <a:p>
            <a:pPr algn="ctr"/>
            <a:endParaRPr lang="en-US" sz="3200" dirty="0">
              <a:latin typeface="Times New Roman" pitchFamily="18" charset="0"/>
            </a:endParaRPr>
          </a:p>
        </p:txBody>
      </p:sp>
      <p:sp>
        <p:nvSpPr>
          <p:cNvPr id="208" name="Oval 10">
            <a:extLst>
              <a:ext uri="{FF2B5EF4-FFF2-40B4-BE49-F238E27FC236}">
                <a16:creationId xmlns:a16="http://schemas.microsoft.com/office/drawing/2014/main" id="{6428E0E3-7AB2-4BF3-AE8D-E2618809AA8D}"/>
              </a:ext>
            </a:extLst>
          </p:cNvPr>
          <p:cNvSpPr>
            <a:spLocks noChangeArrowheads="1"/>
          </p:cNvSpPr>
          <p:nvPr/>
        </p:nvSpPr>
        <p:spPr bwMode="auto">
          <a:xfrm>
            <a:off x="4285073" y="2125769"/>
            <a:ext cx="319302"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09" name="Oval 10">
            <a:extLst>
              <a:ext uri="{FF2B5EF4-FFF2-40B4-BE49-F238E27FC236}">
                <a16:creationId xmlns:a16="http://schemas.microsoft.com/office/drawing/2014/main" id="{369BDA1D-01DC-49C6-B42C-059515899B1C}"/>
              </a:ext>
            </a:extLst>
          </p:cNvPr>
          <p:cNvSpPr>
            <a:spLocks noChangeArrowheads="1"/>
          </p:cNvSpPr>
          <p:nvPr/>
        </p:nvSpPr>
        <p:spPr bwMode="auto">
          <a:xfrm>
            <a:off x="3767899" y="2611175"/>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0" name="Oval 10">
            <a:extLst>
              <a:ext uri="{FF2B5EF4-FFF2-40B4-BE49-F238E27FC236}">
                <a16:creationId xmlns:a16="http://schemas.microsoft.com/office/drawing/2014/main" id="{FE6717DE-D4E5-45EC-9D3E-EA8A50CC5D78}"/>
              </a:ext>
            </a:extLst>
          </p:cNvPr>
          <p:cNvSpPr>
            <a:spLocks noChangeArrowheads="1"/>
          </p:cNvSpPr>
          <p:nvPr/>
        </p:nvSpPr>
        <p:spPr bwMode="auto">
          <a:xfrm>
            <a:off x="4294083" y="2611174"/>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1" name="Oval 10">
            <a:extLst>
              <a:ext uri="{FF2B5EF4-FFF2-40B4-BE49-F238E27FC236}">
                <a16:creationId xmlns:a16="http://schemas.microsoft.com/office/drawing/2014/main" id="{4C852B98-4F64-4378-8A2C-00A81465A2F9}"/>
              </a:ext>
            </a:extLst>
          </p:cNvPr>
          <p:cNvSpPr>
            <a:spLocks noChangeArrowheads="1"/>
          </p:cNvSpPr>
          <p:nvPr/>
        </p:nvSpPr>
        <p:spPr bwMode="auto">
          <a:xfrm>
            <a:off x="4820268" y="2628138"/>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2" name="Oval 10">
            <a:extLst>
              <a:ext uri="{FF2B5EF4-FFF2-40B4-BE49-F238E27FC236}">
                <a16:creationId xmlns:a16="http://schemas.microsoft.com/office/drawing/2014/main" id="{BA60CD23-FECC-4B5B-A6FE-EB7165BDE7A9}"/>
              </a:ext>
            </a:extLst>
          </p:cNvPr>
          <p:cNvSpPr>
            <a:spLocks noChangeArrowheads="1"/>
          </p:cNvSpPr>
          <p:nvPr/>
        </p:nvSpPr>
        <p:spPr bwMode="auto">
          <a:xfrm>
            <a:off x="3908423" y="3061873"/>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3" name="Oval 10">
            <a:extLst>
              <a:ext uri="{FF2B5EF4-FFF2-40B4-BE49-F238E27FC236}">
                <a16:creationId xmlns:a16="http://schemas.microsoft.com/office/drawing/2014/main" id="{1AB98D0B-A20A-405A-857C-8185186B7124}"/>
              </a:ext>
            </a:extLst>
          </p:cNvPr>
          <p:cNvSpPr>
            <a:spLocks noChangeArrowheads="1"/>
          </p:cNvSpPr>
          <p:nvPr/>
        </p:nvSpPr>
        <p:spPr bwMode="auto">
          <a:xfrm>
            <a:off x="4694234" y="3092817"/>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4" name="Oval 10">
            <a:extLst>
              <a:ext uri="{FF2B5EF4-FFF2-40B4-BE49-F238E27FC236}">
                <a16:creationId xmlns:a16="http://schemas.microsoft.com/office/drawing/2014/main" id="{27523B2C-3EB0-45CA-818D-0BC5A82F8F81}"/>
              </a:ext>
            </a:extLst>
          </p:cNvPr>
          <p:cNvSpPr>
            <a:spLocks noChangeArrowheads="1"/>
          </p:cNvSpPr>
          <p:nvPr/>
        </p:nvSpPr>
        <p:spPr bwMode="auto">
          <a:xfrm>
            <a:off x="2362714"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5" name="Oval 10">
            <a:extLst>
              <a:ext uri="{FF2B5EF4-FFF2-40B4-BE49-F238E27FC236}">
                <a16:creationId xmlns:a16="http://schemas.microsoft.com/office/drawing/2014/main" id="{9F07D23B-8624-4396-8DA0-B8915673411A}"/>
              </a:ext>
            </a:extLst>
          </p:cNvPr>
          <p:cNvSpPr>
            <a:spLocks noChangeArrowheads="1"/>
          </p:cNvSpPr>
          <p:nvPr/>
        </p:nvSpPr>
        <p:spPr bwMode="auto">
          <a:xfrm>
            <a:off x="2808394"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6" name="Oval 10">
            <a:extLst>
              <a:ext uri="{FF2B5EF4-FFF2-40B4-BE49-F238E27FC236}">
                <a16:creationId xmlns:a16="http://schemas.microsoft.com/office/drawing/2014/main" id="{5520AE45-24CE-43C8-854C-484E2C8CEE11}"/>
              </a:ext>
            </a:extLst>
          </p:cNvPr>
          <p:cNvSpPr>
            <a:spLocks noChangeArrowheads="1"/>
          </p:cNvSpPr>
          <p:nvPr/>
        </p:nvSpPr>
        <p:spPr bwMode="auto">
          <a:xfrm>
            <a:off x="1917034" y="3061873"/>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7" name="Oval 10">
            <a:extLst>
              <a:ext uri="{FF2B5EF4-FFF2-40B4-BE49-F238E27FC236}">
                <a16:creationId xmlns:a16="http://schemas.microsoft.com/office/drawing/2014/main" id="{FC38278E-1D2E-4EBB-AC6B-A780F741D6E1}"/>
              </a:ext>
            </a:extLst>
          </p:cNvPr>
          <p:cNvSpPr>
            <a:spLocks noChangeArrowheads="1"/>
          </p:cNvSpPr>
          <p:nvPr/>
        </p:nvSpPr>
        <p:spPr bwMode="auto">
          <a:xfrm>
            <a:off x="3254074"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8" name="Oval 10">
            <a:extLst>
              <a:ext uri="{FF2B5EF4-FFF2-40B4-BE49-F238E27FC236}">
                <a16:creationId xmlns:a16="http://schemas.microsoft.com/office/drawing/2014/main" id="{8F09F9FD-A6C0-47E5-A440-2783FD497B2B}"/>
              </a:ext>
            </a:extLst>
          </p:cNvPr>
          <p:cNvSpPr>
            <a:spLocks noChangeArrowheads="1"/>
          </p:cNvSpPr>
          <p:nvPr/>
        </p:nvSpPr>
        <p:spPr bwMode="auto">
          <a:xfrm>
            <a:off x="5731943"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19" name="Oval 10">
            <a:extLst>
              <a:ext uri="{FF2B5EF4-FFF2-40B4-BE49-F238E27FC236}">
                <a16:creationId xmlns:a16="http://schemas.microsoft.com/office/drawing/2014/main" id="{3B602308-02C2-4980-A63E-75054F458F74}"/>
              </a:ext>
            </a:extLst>
          </p:cNvPr>
          <p:cNvSpPr>
            <a:spLocks noChangeArrowheads="1"/>
          </p:cNvSpPr>
          <p:nvPr/>
        </p:nvSpPr>
        <p:spPr bwMode="auto">
          <a:xfrm>
            <a:off x="6177623"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0" name="Oval 10">
            <a:extLst>
              <a:ext uri="{FF2B5EF4-FFF2-40B4-BE49-F238E27FC236}">
                <a16:creationId xmlns:a16="http://schemas.microsoft.com/office/drawing/2014/main" id="{8591CFD7-F27B-49B4-ACEF-60C29516BDAA}"/>
              </a:ext>
            </a:extLst>
          </p:cNvPr>
          <p:cNvSpPr>
            <a:spLocks noChangeArrowheads="1"/>
          </p:cNvSpPr>
          <p:nvPr/>
        </p:nvSpPr>
        <p:spPr bwMode="auto">
          <a:xfrm>
            <a:off x="5286263"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1" name="Oval 10">
            <a:extLst>
              <a:ext uri="{FF2B5EF4-FFF2-40B4-BE49-F238E27FC236}">
                <a16:creationId xmlns:a16="http://schemas.microsoft.com/office/drawing/2014/main" id="{DA282144-3977-40C1-A741-6FAD7F727699}"/>
              </a:ext>
            </a:extLst>
          </p:cNvPr>
          <p:cNvSpPr>
            <a:spLocks noChangeArrowheads="1"/>
          </p:cNvSpPr>
          <p:nvPr/>
        </p:nvSpPr>
        <p:spPr bwMode="auto">
          <a:xfrm>
            <a:off x="6623303" y="3061873"/>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2" name="Oval 10">
            <a:extLst>
              <a:ext uri="{FF2B5EF4-FFF2-40B4-BE49-F238E27FC236}">
                <a16:creationId xmlns:a16="http://schemas.microsoft.com/office/drawing/2014/main" id="{BA7E002A-4D5F-4FEB-A6F7-BCEEEF5A5DD3}"/>
              </a:ext>
            </a:extLst>
          </p:cNvPr>
          <p:cNvSpPr>
            <a:spLocks noChangeArrowheads="1"/>
          </p:cNvSpPr>
          <p:nvPr/>
        </p:nvSpPr>
        <p:spPr bwMode="auto">
          <a:xfrm>
            <a:off x="7070498" y="3061873"/>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3" name="Oval 10">
            <a:extLst>
              <a:ext uri="{FF2B5EF4-FFF2-40B4-BE49-F238E27FC236}">
                <a16:creationId xmlns:a16="http://schemas.microsoft.com/office/drawing/2014/main" id="{9DD463EE-A58B-4DB0-8DF2-568CE58C1F8B}"/>
              </a:ext>
            </a:extLst>
          </p:cNvPr>
          <p:cNvSpPr>
            <a:spLocks noChangeArrowheads="1"/>
          </p:cNvSpPr>
          <p:nvPr/>
        </p:nvSpPr>
        <p:spPr bwMode="auto">
          <a:xfrm>
            <a:off x="7080267" y="357408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4" name="Oval 10">
            <a:extLst>
              <a:ext uri="{FF2B5EF4-FFF2-40B4-BE49-F238E27FC236}">
                <a16:creationId xmlns:a16="http://schemas.microsoft.com/office/drawing/2014/main" id="{4FCCF0FF-2C00-4339-B821-6B0086B5D437}"/>
              </a:ext>
            </a:extLst>
          </p:cNvPr>
          <p:cNvSpPr>
            <a:spLocks noChangeArrowheads="1"/>
          </p:cNvSpPr>
          <p:nvPr/>
        </p:nvSpPr>
        <p:spPr bwMode="auto">
          <a:xfrm>
            <a:off x="5119585" y="357408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5" name="Oval 10">
            <a:extLst>
              <a:ext uri="{FF2B5EF4-FFF2-40B4-BE49-F238E27FC236}">
                <a16:creationId xmlns:a16="http://schemas.microsoft.com/office/drawing/2014/main" id="{49118C01-04B3-4F3D-86D0-CD6C1723BC8A}"/>
              </a:ext>
            </a:extLst>
          </p:cNvPr>
          <p:cNvSpPr>
            <a:spLocks noChangeArrowheads="1"/>
          </p:cNvSpPr>
          <p:nvPr/>
        </p:nvSpPr>
        <p:spPr bwMode="auto">
          <a:xfrm>
            <a:off x="4315910" y="308152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6" name="Oval 10">
            <a:extLst>
              <a:ext uri="{FF2B5EF4-FFF2-40B4-BE49-F238E27FC236}">
                <a16:creationId xmlns:a16="http://schemas.microsoft.com/office/drawing/2014/main" id="{AD42746D-FCB8-427F-9E18-3C846A1EB4CC}"/>
              </a:ext>
            </a:extLst>
          </p:cNvPr>
          <p:cNvSpPr>
            <a:spLocks noChangeArrowheads="1"/>
          </p:cNvSpPr>
          <p:nvPr/>
        </p:nvSpPr>
        <p:spPr bwMode="auto">
          <a:xfrm>
            <a:off x="4343963" y="357408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7" name="Oval 10">
            <a:extLst>
              <a:ext uri="{FF2B5EF4-FFF2-40B4-BE49-F238E27FC236}">
                <a16:creationId xmlns:a16="http://schemas.microsoft.com/office/drawing/2014/main" id="{0FA64EDF-0B5D-43A5-9392-3D0156DE2759}"/>
              </a:ext>
            </a:extLst>
          </p:cNvPr>
          <p:cNvSpPr>
            <a:spLocks noChangeArrowheads="1"/>
          </p:cNvSpPr>
          <p:nvPr/>
        </p:nvSpPr>
        <p:spPr bwMode="auto">
          <a:xfrm>
            <a:off x="4715904" y="357408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8" name="Oval 10">
            <a:extLst>
              <a:ext uri="{FF2B5EF4-FFF2-40B4-BE49-F238E27FC236}">
                <a16:creationId xmlns:a16="http://schemas.microsoft.com/office/drawing/2014/main" id="{B3915A2A-ACCE-44C5-B7FF-7F4CB923B945}"/>
              </a:ext>
            </a:extLst>
          </p:cNvPr>
          <p:cNvSpPr>
            <a:spLocks noChangeArrowheads="1"/>
          </p:cNvSpPr>
          <p:nvPr/>
        </p:nvSpPr>
        <p:spPr bwMode="auto">
          <a:xfrm>
            <a:off x="4343963" y="4033981"/>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29" name="Oval 10">
            <a:extLst>
              <a:ext uri="{FF2B5EF4-FFF2-40B4-BE49-F238E27FC236}">
                <a16:creationId xmlns:a16="http://schemas.microsoft.com/office/drawing/2014/main" id="{2D53F442-F701-485C-B8F3-856451E479F7}"/>
              </a:ext>
            </a:extLst>
          </p:cNvPr>
          <p:cNvSpPr>
            <a:spLocks noChangeArrowheads="1"/>
          </p:cNvSpPr>
          <p:nvPr/>
        </p:nvSpPr>
        <p:spPr bwMode="auto">
          <a:xfrm>
            <a:off x="3722126" y="357408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0" name="Oval 10">
            <a:extLst>
              <a:ext uri="{FF2B5EF4-FFF2-40B4-BE49-F238E27FC236}">
                <a16:creationId xmlns:a16="http://schemas.microsoft.com/office/drawing/2014/main" id="{972F1F03-5C3D-4A5F-86F6-773A917EF004}"/>
              </a:ext>
            </a:extLst>
          </p:cNvPr>
          <p:cNvSpPr>
            <a:spLocks noChangeArrowheads="1"/>
          </p:cNvSpPr>
          <p:nvPr/>
        </p:nvSpPr>
        <p:spPr bwMode="auto">
          <a:xfrm>
            <a:off x="3412833" y="4033981"/>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1" name="Oval 10">
            <a:extLst>
              <a:ext uri="{FF2B5EF4-FFF2-40B4-BE49-F238E27FC236}">
                <a16:creationId xmlns:a16="http://schemas.microsoft.com/office/drawing/2014/main" id="{58EF3E7E-D4B3-4464-84B0-BC6488657D73}"/>
              </a:ext>
            </a:extLst>
          </p:cNvPr>
          <p:cNvSpPr>
            <a:spLocks noChangeArrowheads="1"/>
          </p:cNvSpPr>
          <p:nvPr/>
        </p:nvSpPr>
        <p:spPr bwMode="auto">
          <a:xfrm>
            <a:off x="3350643" y="357408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2" name="Oval 10">
            <a:extLst>
              <a:ext uri="{FF2B5EF4-FFF2-40B4-BE49-F238E27FC236}">
                <a16:creationId xmlns:a16="http://schemas.microsoft.com/office/drawing/2014/main" id="{1E4DEF75-673D-4482-AA3A-BA67A4599759}"/>
              </a:ext>
            </a:extLst>
          </p:cNvPr>
          <p:cNvSpPr>
            <a:spLocks noChangeArrowheads="1"/>
          </p:cNvSpPr>
          <p:nvPr/>
        </p:nvSpPr>
        <p:spPr bwMode="auto">
          <a:xfrm>
            <a:off x="2959432" y="357408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3" name="Oval 10">
            <a:extLst>
              <a:ext uri="{FF2B5EF4-FFF2-40B4-BE49-F238E27FC236}">
                <a16:creationId xmlns:a16="http://schemas.microsoft.com/office/drawing/2014/main" id="{ADA8E6CF-CA59-49BE-A192-B55E6E35E912}"/>
              </a:ext>
            </a:extLst>
          </p:cNvPr>
          <p:cNvSpPr>
            <a:spLocks noChangeArrowheads="1"/>
          </p:cNvSpPr>
          <p:nvPr/>
        </p:nvSpPr>
        <p:spPr bwMode="auto">
          <a:xfrm>
            <a:off x="3794134" y="4033981"/>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4" name="Oval 10">
            <a:extLst>
              <a:ext uri="{FF2B5EF4-FFF2-40B4-BE49-F238E27FC236}">
                <a16:creationId xmlns:a16="http://schemas.microsoft.com/office/drawing/2014/main" id="{3995F8A0-D8A3-41CB-A793-1A804F8ECC37}"/>
              </a:ext>
            </a:extLst>
          </p:cNvPr>
          <p:cNvSpPr>
            <a:spLocks noChangeArrowheads="1"/>
          </p:cNvSpPr>
          <p:nvPr/>
        </p:nvSpPr>
        <p:spPr bwMode="auto">
          <a:xfrm>
            <a:off x="2750018" y="4033981"/>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5" name="Oval 10">
            <a:extLst>
              <a:ext uri="{FF2B5EF4-FFF2-40B4-BE49-F238E27FC236}">
                <a16:creationId xmlns:a16="http://schemas.microsoft.com/office/drawing/2014/main" id="{9BAFC315-AAEE-49A7-8D6B-FEBA9D0A3B48}"/>
              </a:ext>
            </a:extLst>
          </p:cNvPr>
          <p:cNvSpPr>
            <a:spLocks noChangeArrowheads="1"/>
          </p:cNvSpPr>
          <p:nvPr/>
        </p:nvSpPr>
        <p:spPr bwMode="auto">
          <a:xfrm>
            <a:off x="2749043" y="4425695"/>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sp>
        <p:nvSpPr>
          <p:cNvPr id="236" name="Oval 10">
            <a:extLst>
              <a:ext uri="{FF2B5EF4-FFF2-40B4-BE49-F238E27FC236}">
                <a16:creationId xmlns:a16="http://schemas.microsoft.com/office/drawing/2014/main" id="{A27A91C3-CA33-466B-AE24-4D3D319B714F}"/>
              </a:ext>
            </a:extLst>
          </p:cNvPr>
          <p:cNvSpPr>
            <a:spLocks noChangeArrowheads="1"/>
          </p:cNvSpPr>
          <p:nvPr/>
        </p:nvSpPr>
        <p:spPr bwMode="auto">
          <a:xfrm>
            <a:off x="1917034" y="357408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rtl="1">
              <a:buClrTx/>
              <a:buFontTx/>
              <a:buNone/>
            </a:pPr>
            <a:endParaRPr lang="en-US" sz="3200" kern="1200" dirty="0">
              <a:solidFill>
                <a:srgbClr val="575353"/>
              </a:solidFill>
              <a:latin typeface="Times New Roman" pitchFamily="18" charset="0"/>
              <a:ea typeface="+mn-ea"/>
              <a:cs typeface="Gisha"/>
            </a:endParaRPr>
          </a:p>
        </p:txBody>
      </p:sp>
      <p:cxnSp>
        <p:nvCxnSpPr>
          <p:cNvPr id="237" name="מחבר ישר 69">
            <a:extLst>
              <a:ext uri="{FF2B5EF4-FFF2-40B4-BE49-F238E27FC236}">
                <a16:creationId xmlns:a16="http://schemas.microsoft.com/office/drawing/2014/main" id="{FB0AAF54-0776-46E9-9BD1-4AAB574B7D68}"/>
              </a:ext>
            </a:extLst>
          </p:cNvPr>
          <p:cNvCxnSpPr>
            <a:stCxn id="208" idx="4"/>
            <a:endCxn id="210" idx="0"/>
          </p:cNvCxnSpPr>
          <p:nvPr/>
        </p:nvCxnSpPr>
        <p:spPr>
          <a:xfrm>
            <a:off x="4444724" y="2415488"/>
            <a:ext cx="16262" cy="195686"/>
          </a:xfrm>
          <a:prstGeom prst="line">
            <a:avLst/>
          </a:prstGeom>
          <a:noFill/>
          <a:ln w="6350" cap="flat" cmpd="sng" algn="ctr">
            <a:solidFill>
              <a:srgbClr val="35A7FF"/>
            </a:solidFill>
            <a:prstDash val="solid"/>
            <a:miter lim="800000"/>
          </a:ln>
          <a:effectLst/>
        </p:spPr>
      </p:cxnSp>
      <p:cxnSp>
        <p:nvCxnSpPr>
          <p:cNvPr id="238" name="מחבר ישר 71">
            <a:extLst>
              <a:ext uri="{FF2B5EF4-FFF2-40B4-BE49-F238E27FC236}">
                <a16:creationId xmlns:a16="http://schemas.microsoft.com/office/drawing/2014/main" id="{3A7F3581-1452-47C7-896E-5AED6CD50FFD}"/>
              </a:ext>
            </a:extLst>
          </p:cNvPr>
          <p:cNvCxnSpPr>
            <a:stCxn id="208" idx="4"/>
            <a:endCxn id="211" idx="0"/>
          </p:cNvCxnSpPr>
          <p:nvPr/>
        </p:nvCxnSpPr>
        <p:spPr>
          <a:xfrm>
            <a:off x="4444724" y="2415488"/>
            <a:ext cx="542447" cy="212650"/>
          </a:xfrm>
          <a:prstGeom prst="line">
            <a:avLst/>
          </a:prstGeom>
          <a:noFill/>
          <a:ln w="6350" cap="flat" cmpd="sng" algn="ctr">
            <a:solidFill>
              <a:srgbClr val="35A7FF"/>
            </a:solidFill>
            <a:prstDash val="solid"/>
            <a:miter lim="800000"/>
          </a:ln>
          <a:effectLst/>
        </p:spPr>
      </p:cxnSp>
      <p:cxnSp>
        <p:nvCxnSpPr>
          <p:cNvPr id="239" name="מחבר ישר 73">
            <a:extLst>
              <a:ext uri="{FF2B5EF4-FFF2-40B4-BE49-F238E27FC236}">
                <a16:creationId xmlns:a16="http://schemas.microsoft.com/office/drawing/2014/main" id="{B09172DF-0A28-4468-B9E9-61E812BE075C}"/>
              </a:ext>
            </a:extLst>
          </p:cNvPr>
          <p:cNvCxnSpPr>
            <a:stCxn id="208" idx="4"/>
            <a:endCxn id="209" idx="0"/>
          </p:cNvCxnSpPr>
          <p:nvPr/>
        </p:nvCxnSpPr>
        <p:spPr>
          <a:xfrm flipH="1">
            <a:off x="3934802" y="2415488"/>
            <a:ext cx="509922" cy="195687"/>
          </a:xfrm>
          <a:prstGeom prst="line">
            <a:avLst/>
          </a:prstGeom>
          <a:noFill/>
          <a:ln w="6350" cap="flat" cmpd="sng" algn="ctr">
            <a:solidFill>
              <a:srgbClr val="35A7FF"/>
            </a:solidFill>
            <a:prstDash val="solid"/>
            <a:miter lim="800000"/>
          </a:ln>
          <a:effectLst/>
        </p:spPr>
      </p:cxnSp>
      <p:cxnSp>
        <p:nvCxnSpPr>
          <p:cNvPr id="240" name="מחבר ישר 77">
            <a:extLst>
              <a:ext uri="{FF2B5EF4-FFF2-40B4-BE49-F238E27FC236}">
                <a16:creationId xmlns:a16="http://schemas.microsoft.com/office/drawing/2014/main" id="{98312326-1238-407F-B32B-86EBEFA7B43B}"/>
              </a:ext>
            </a:extLst>
          </p:cNvPr>
          <p:cNvCxnSpPr>
            <a:stCxn id="227" idx="0"/>
            <a:endCxn id="213" idx="4"/>
          </p:cNvCxnSpPr>
          <p:nvPr/>
        </p:nvCxnSpPr>
        <p:spPr>
          <a:xfrm flipH="1" flipV="1">
            <a:off x="4861137" y="3382536"/>
            <a:ext cx="21670" cy="191550"/>
          </a:xfrm>
          <a:prstGeom prst="line">
            <a:avLst/>
          </a:prstGeom>
          <a:noFill/>
          <a:ln w="6350" cap="flat" cmpd="sng" algn="ctr">
            <a:solidFill>
              <a:srgbClr val="35A7FF"/>
            </a:solidFill>
            <a:prstDash val="solid"/>
            <a:miter lim="800000"/>
          </a:ln>
          <a:effectLst/>
        </p:spPr>
      </p:cxnSp>
      <p:cxnSp>
        <p:nvCxnSpPr>
          <p:cNvPr id="241" name="מחבר ישר 78">
            <a:extLst>
              <a:ext uri="{FF2B5EF4-FFF2-40B4-BE49-F238E27FC236}">
                <a16:creationId xmlns:a16="http://schemas.microsoft.com/office/drawing/2014/main" id="{03C4A5D7-9F86-43A9-B0AC-FE7EA9BABA12}"/>
              </a:ext>
            </a:extLst>
          </p:cNvPr>
          <p:cNvCxnSpPr>
            <a:stCxn id="211" idx="4"/>
            <a:endCxn id="218" idx="0"/>
          </p:cNvCxnSpPr>
          <p:nvPr/>
        </p:nvCxnSpPr>
        <p:spPr>
          <a:xfrm>
            <a:off x="4987171" y="2917857"/>
            <a:ext cx="911675" cy="144016"/>
          </a:xfrm>
          <a:prstGeom prst="line">
            <a:avLst/>
          </a:prstGeom>
          <a:noFill/>
          <a:ln w="6350" cap="flat" cmpd="sng" algn="ctr">
            <a:solidFill>
              <a:srgbClr val="35A7FF"/>
            </a:solidFill>
            <a:prstDash val="solid"/>
            <a:miter lim="800000"/>
          </a:ln>
          <a:effectLst/>
        </p:spPr>
      </p:cxnSp>
      <p:cxnSp>
        <p:nvCxnSpPr>
          <p:cNvPr id="242" name="מחבר ישר 79">
            <a:extLst>
              <a:ext uri="{FF2B5EF4-FFF2-40B4-BE49-F238E27FC236}">
                <a16:creationId xmlns:a16="http://schemas.microsoft.com/office/drawing/2014/main" id="{10B0B5D1-6C89-4299-A005-441473B1BE30}"/>
              </a:ext>
            </a:extLst>
          </p:cNvPr>
          <p:cNvCxnSpPr>
            <a:stCxn id="234" idx="4"/>
            <a:endCxn id="235" idx="0"/>
          </p:cNvCxnSpPr>
          <p:nvPr/>
        </p:nvCxnSpPr>
        <p:spPr>
          <a:xfrm flipH="1">
            <a:off x="2915946" y="4323700"/>
            <a:ext cx="975" cy="101995"/>
          </a:xfrm>
          <a:prstGeom prst="line">
            <a:avLst/>
          </a:prstGeom>
          <a:noFill/>
          <a:ln w="6350" cap="flat" cmpd="sng" algn="ctr">
            <a:solidFill>
              <a:srgbClr val="35A7FF"/>
            </a:solidFill>
            <a:prstDash val="solid"/>
            <a:miter lim="800000"/>
          </a:ln>
          <a:effectLst/>
        </p:spPr>
      </p:cxnSp>
      <p:cxnSp>
        <p:nvCxnSpPr>
          <p:cNvPr id="243" name="מחבר ישר 80">
            <a:extLst>
              <a:ext uri="{FF2B5EF4-FFF2-40B4-BE49-F238E27FC236}">
                <a16:creationId xmlns:a16="http://schemas.microsoft.com/office/drawing/2014/main" id="{3BB49C12-3FB3-4A57-8E30-6AE8DD0332D9}"/>
              </a:ext>
            </a:extLst>
          </p:cNvPr>
          <p:cNvCxnSpPr>
            <a:stCxn id="232" idx="4"/>
            <a:endCxn id="234" idx="0"/>
          </p:cNvCxnSpPr>
          <p:nvPr/>
        </p:nvCxnSpPr>
        <p:spPr>
          <a:xfrm flipH="1">
            <a:off x="2916921" y="3863805"/>
            <a:ext cx="209414" cy="170176"/>
          </a:xfrm>
          <a:prstGeom prst="line">
            <a:avLst/>
          </a:prstGeom>
          <a:noFill/>
          <a:ln w="6350" cap="flat" cmpd="sng" algn="ctr">
            <a:solidFill>
              <a:srgbClr val="35A7FF"/>
            </a:solidFill>
            <a:prstDash val="solid"/>
            <a:miter lim="800000"/>
          </a:ln>
          <a:effectLst/>
        </p:spPr>
      </p:cxnSp>
      <p:cxnSp>
        <p:nvCxnSpPr>
          <p:cNvPr id="244" name="מחבר ישר 81">
            <a:extLst>
              <a:ext uri="{FF2B5EF4-FFF2-40B4-BE49-F238E27FC236}">
                <a16:creationId xmlns:a16="http://schemas.microsoft.com/office/drawing/2014/main" id="{D641ED59-857F-42B4-9637-CD906A090071}"/>
              </a:ext>
            </a:extLst>
          </p:cNvPr>
          <p:cNvCxnSpPr>
            <a:stCxn id="211" idx="4"/>
            <a:endCxn id="219" idx="0"/>
          </p:cNvCxnSpPr>
          <p:nvPr/>
        </p:nvCxnSpPr>
        <p:spPr>
          <a:xfrm>
            <a:off x="4987171" y="2917857"/>
            <a:ext cx="1357355" cy="144016"/>
          </a:xfrm>
          <a:prstGeom prst="line">
            <a:avLst/>
          </a:prstGeom>
          <a:noFill/>
          <a:ln w="6350" cap="flat" cmpd="sng" algn="ctr">
            <a:solidFill>
              <a:srgbClr val="35A7FF"/>
            </a:solidFill>
            <a:prstDash val="solid"/>
            <a:miter lim="800000"/>
          </a:ln>
          <a:effectLst/>
        </p:spPr>
      </p:cxnSp>
      <p:cxnSp>
        <p:nvCxnSpPr>
          <p:cNvPr id="245" name="מחבר ישר 82">
            <a:extLst>
              <a:ext uri="{FF2B5EF4-FFF2-40B4-BE49-F238E27FC236}">
                <a16:creationId xmlns:a16="http://schemas.microsoft.com/office/drawing/2014/main" id="{C0712AC8-9C2A-4142-A56F-77EBC1CE9726}"/>
              </a:ext>
            </a:extLst>
          </p:cNvPr>
          <p:cNvCxnSpPr>
            <a:stCxn id="211" idx="4"/>
            <a:endCxn id="221" idx="0"/>
          </p:cNvCxnSpPr>
          <p:nvPr/>
        </p:nvCxnSpPr>
        <p:spPr>
          <a:xfrm>
            <a:off x="4987171" y="2917857"/>
            <a:ext cx="1803035" cy="144016"/>
          </a:xfrm>
          <a:prstGeom prst="line">
            <a:avLst/>
          </a:prstGeom>
          <a:noFill/>
          <a:ln w="6350" cap="flat" cmpd="sng" algn="ctr">
            <a:solidFill>
              <a:srgbClr val="35A7FF"/>
            </a:solidFill>
            <a:prstDash val="solid"/>
            <a:miter lim="800000"/>
          </a:ln>
          <a:effectLst/>
        </p:spPr>
      </p:cxnSp>
      <p:cxnSp>
        <p:nvCxnSpPr>
          <p:cNvPr id="246" name="מחבר ישר 83">
            <a:extLst>
              <a:ext uri="{FF2B5EF4-FFF2-40B4-BE49-F238E27FC236}">
                <a16:creationId xmlns:a16="http://schemas.microsoft.com/office/drawing/2014/main" id="{706CE21A-1043-4154-8C3D-BB6EDCF03937}"/>
              </a:ext>
            </a:extLst>
          </p:cNvPr>
          <p:cNvCxnSpPr>
            <a:stCxn id="211" idx="4"/>
          </p:cNvCxnSpPr>
          <p:nvPr/>
        </p:nvCxnSpPr>
        <p:spPr>
          <a:xfrm>
            <a:off x="4987171" y="2917857"/>
            <a:ext cx="2259998" cy="152400"/>
          </a:xfrm>
          <a:prstGeom prst="line">
            <a:avLst/>
          </a:prstGeom>
          <a:noFill/>
          <a:ln w="6350" cap="flat" cmpd="sng" algn="ctr">
            <a:solidFill>
              <a:srgbClr val="35A7FF"/>
            </a:solidFill>
            <a:prstDash val="solid"/>
            <a:miter lim="800000"/>
          </a:ln>
          <a:effectLst/>
        </p:spPr>
      </p:cxnSp>
      <p:cxnSp>
        <p:nvCxnSpPr>
          <p:cNvPr id="247" name="מחבר ישר 84">
            <a:extLst>
              <a:ext uri="{FF2B5EF4-FFF2-40B4-BE49-F238E27FC236}">
                <a16:creationId xmlns:a16="http://schemas.microsoft.com/office/drawing/2014/main" id="{FE79E714-4414-426B-B807-4E849B71B370}"/>
              </a:ext>
            </a:extLst>
          </p:cNvPr>
          <p:cNvCxnSpPr>
            <a:stCxn id="222" idx="4"/>
            <a:endCxn id="223" idx="0"/>
          </p:cNvCxnSpPr>
          <p:nvPr/>
        </p:nvCxnSpPr>
        <p:spPr>
          <a:xfrm>
            <a:off x="7237401" y="3351592"/>
            <a:ext cx="9769" cy="222494"/>
          </a:xfrm>
          <a:prstGeom prst="line">
            <a:avLst/>
          </a:prstGeom>
          <a:noFill/>
          <a:ln w="6350" cap="flat" cmpd="sng" algn="ctr">
            <a:solidFill>
              <a:srgbClr val="35A7FF"/>
            </a:solidFill>
            <a:prstDash val="solid"/>
            <a:miter lim="800000"/>
          </a:ln>
          <a:effectLst/>
        </p:spPr>
      </p:cxnSp>
      <p:cxnSp>
        <p:nvCxnSpPr>
          <p:cNvPr id="248" name="מחבר ישר 85">
            <a:extLst>
              <a:ext uri="{FF2B5EF4-FFF2-40B4-BE49-F238E27FC236}">
                <a16:creationId xmlns:a16="http://schemas.microsoft.com/office/drawing/2014/main" id="{496203A8-A862-4989-B5D2-223B53B89A6A}"/>
              </a:ext>
            </a:extLst>
          </p:cNvPr>
          <p:cNvCxnSpPr>
            <a:stCxn id="213" idx="4"/>
            <a:endCxn id="224" idx="0"/>
          </p:cNvCxnSpPr>
          <p:nvPr/>
        </p:nvCxnSpPr>
        <p:spPr>
          <a:xfrm>
            <a:off x="4861137" y="3382536"/>
            <a:ext cx="425351" cy="191550"/>
          </a:xfrm>
          <a:prstGeom prst="line">
            <a:avLst/>
          </a:prstGeom>
          <a:noFill/>
          <a:ln w="6350" cap="flat" cmpd="sng" algn="ctr">
            <a:solidFill>
              <a:srgbClr val="35A7FF"/>
            </a:solidFill>
            <a:prstDash val="solid"/>
            <a:miter lim="800000"/>
          </a:ln>
          <a:effectLst/>
        </p:spPr>
      </p:cxnSp>
      <p:cxnSp>
        <p:nvCxnSpPr>
          <p:cNvPr id="249" name="מחבר ישר 101">
            <a:extLst>
              <a:ext uri="{FF2B5EF4-FFF2-40B4-BE49-F238E27FC236}">
                <a16:creationId xmlns:a16="http://schemas.microsoft.com/office/drawing/2014/main" id="{C02B1C48-84F6-496A-927A-73E7905C69A4}"/>
              </a:ext>
            </a:extLst>
          </p:cNvPr>
          <p:cNvCxnSpPr>
            <a:stCxn id="233" idx="0"/>
            <a:endCxn id="229" idx="4"/>
          </p:cNvCxnSpPr>
          <p:nvPr/>
        </p:nvCxnSpPr>
        <p:spPr>
          <a:xfrm flipH="1" flipV="1">
            <a:off x="3889029" y="3863805"/>
            <a:ext cx="72008" cy="170176"/>
          </a:xfrm>
          <a:prstGeom prst="line">
            <a:avLst/>
          </a:prstGeom>
          <a:noFill/>
          <a:ln w="6350" cap="flat" cmpd="sng" algn="ctr">
            <a:solidFill>
              <a:srgbClr val="35A7FF"/>
            </a:solidFill>
            <a:prstDash val="solid"/>
            <a:miter lim="800000"/>
          </a:ln>
          <a:effectLst/>
        </p:spPr>
      </p:cxnSp>
      <p:cxnSp>
        <p:nvCxnSpPr>
          <p:cNvPr id="250" name="מחבר ישר 102">
            <a:extLst>
              <a:ext uri="{FF2B5EF4-FFF2-40B4-BE49-F238E27FC236}">
                <a16:creationId xmlns:a16="http://schemas.microsoft.com/office/drawing/2014/main" id="{5264030B-9801-4C09-94DA-87558E55CA3C}"/>
              </a:ext>
            </a:extLst>
          </p:cNvPr>
          <p:cNvCxnSpPr>
            <a:stCxn id="228" idx="0"/>
            <a:endCxn id="226" idx="4"/>
          </p:cNvCxnSpPr>
          <p:nvPr/>
        </p:nvCxnSpPr>
        <p:spPr>
          <a:xfrm flipV="1">
            <a:off x="4510866" y="3863805"/>
            <a:ext cx="0" cy="170176"/>
          </a:xfrm>
          <a:prstGeom prst="line">
            <a:avLst/>
          </a:prstGeom>
          <a:noFill/>
          <a:ln w="6350" cap="flat" cmpd="sng" algn="ctr">
            <a:solidFill>
              <a:srgbClr val="35A7FF"/>
            </a:solidFill>
            <a:prstDash val="solid"/>
            <a:miter lim="800000"/>
          </a:ln>
          <a:effectLst/>
        </p:spPr>
      </p:cxnSp>
      <p:cxnSp>
        <p:nvCxnSpPr>
          <p:cNvPr id="251" name="מחבר ישר 103">
            <a:extLst>
              <a:ext uri="{FF2B5EF4-FFF2-40B4-BE49-F238E27FC236}">
                <a16:creationId xmlns:a16="http://schemas.microsoft.com/office/drawing/2014/main" id="{BA917D91-66E3-4EAB-98E1-4C4DFAAF0B5A}"/>
              </a:ext>
            </a:extLst>
          </p:cNvPr>
          <p:cNvCxnSpPr>
            <a:stCxn id="226" idx="0"/>
            <a:endCxn id="213" idx="4"/>
          </p:cNvCxnSpPr>
          <p:nvPr/>
        </p:nvCxnSpPr>
        <p:spPr>
          <a:xfrm flipV="1">
            <a:off x="4510866" y="3382536"/>
            <a:ext cx="350271" cy="191550"/>
          </a:xfrm>
          <a:prstGeom prst="line">
            <a:avLst/>
          </a:prstGeom>
          <a:noFill/>
          <a:ln w="6350" cap="flat" cmpd="sng" algn="ctr">
            <a:solidFill>
              <a:srgbClr val="35A7FF"/>
            </a:solidFill>
            <a:prstDash val="solid"/>
            <a:miter lim="800000"/>
          </a:ln>
          <a:effectLst/>
        </p:spPr>
      </p:cxnSp>
      <p:cxnSp>
        <p:nvCxnSpPr>
          <p:cNvPr id="252" name="מחבר ישר 116">
            <a:extLst>
              <a:ext uri="{FF2B5EF4-FFF2-40B4-BE49-F238E27FC236}">
                <a16:creationId xmlns:a16="http://schemas.microsoft.com/office/drawing/2014/main" id="{27912CFC-3186-4B8F-80EE-45E1A4FB33CC}"/>
              </a:ext>
            </a:extLst>
          </p:cNvPr>
          <p:cNvCxnSpPr>
            <a:stCxn id="229" idx="4"/>
            <a:endCxn id="230" idx="0"/>
          </p:cNvCxnSpPr>
          <p:nvPr/>
        </p:nvCxnSpPr>
        <p:spPr>
          <a:xfrm flipH="1">
            <a:off x="3579736" y="3863805"/>
            <a:ext cx="309293" cy="170176"/>
          </a:xfrm>
          <a:prstGeom prst="line">
            <a:avLst/>
          </a:prstGeom>
          <a:noFill/>
          <a:ln w="6350" cap="flat" cmpd="sng" algn="ctr">
            <a:solidFill>
              <a:srgbClr val="35A7FF"/>
            </a:solidFill>
            <a:prstDash val="solid"/>
            <a:miter lim="800000"/>
          </a:ln>
          <a:effectLst/>
        </p:spPr>
      </p:cxnSp>
      <p:cxnSp>
        <p:nvCxnSpPr>
          <p:cNvPr id="253" name="מחבר ישר 117">
            <a:extLst>
              <a:ext uri="{FF2B5EF4-FFF2-40B4-BE49-F238E27FC236}">
                <a16:creationId xmlns:a16="http://schemas.microsoft.com/office/drawing/2014/main" id="{73CE46A5-44B6-4DB9-95DB-8D438BE85A9C}"/>
              </a:ext>
            </a:extLst>
          </p:cNvPr>
          <p:cNvCxnSpPr>
            <a:stCxn id="216" idx="4"/>
            <a:endCxn id="236" idx="0"/>
          </p:cNvCxnSpPr>
          <p:nvPr/>
        </p:nvCxnSpPr>
        <p:spPr>
          <a:xfrm>
            <a:off x="2083937" y="3351592"/>
            <a:ext cx="0" cy="222494"/>
          </a:xfrm>
          <a:prstGeom prst="line">
            <a:avLst/>
          </a:prstGeom>
          <a:noFill/>
          <a:ln w="6350" cap="flat" cmpd="sng" algn="ctr">
            <a:solidFill>
              <a:srgbClr val="35A7FF"/>
            </a:solidFill>
            <a:prstDash val="solid"/>
            <a:miter lim="800000"/>
          </a:ln>
          <a:effectLst/>
        </p:spPr>
      </p:cxnSp>
      <p:cxnSp>
        <p:nvCxnSpPr>
          <p:cNvPr id="254" name="מחבר ישר 122">
            <a:extLst>
              <a:ext uri="{FF2B5EF4-FFF2-40B4-BE49-F238E27FC236}">
                <a16:creationId xmlns:a16="http://schemas.microsoft.com/office/drawing/2014/main" id="{47EFC453-4646-497C-99C4-1B93C8D58508}"/>
              </a:ext>
            </a:extLst>
          </p:cNvPr>
          <p:cNvCxnSpPr>
            <a:stCxn id="209" idx="4"/>
            <a:endCxn id="215" idx="0"/>
          </p:cNvCxnSpPr>
          <p:nvPr/>
        </p:nvCxnSpPr>
        <p:spPr>
          <a:xfrm flipH="1">
            <a:off x="2975297" y="2900894"/>
            <a:ext cx="959505" cy="160979"/>
          </a:xfrm>
          <a:prstGeom prst="line">
            <a:avLst/>
          </a:prstGeom>
          <a:noFill/>
          <a:ln w="6350" cap="flat" cmpd="sng" algn="ctr">
            <a:solidFill>
              <a:srgbClr val="35A7FF"/>
            </a:solidFill>
            <a:prstDash val="solid"/>
            <a:miter lim="800000"/>
          </a:ln>
          <a:effectLst/>
        </p:spPr>
      </p:cxnSp>
      <p:cxnSp>
        <p:nvCxnSpPr>
          <p:cNvPr id="255" name="מחבר ישר 123">
            <a:extLst>
              <a:ext uri="{FF2B5EF4-FFF2-40B4-BE49-F238E27FC236}">
                <a16:creationId xmlns:a16="http://schemas.microsoft.com/office/drawing/2014/main" id="{65144B69-5C7B-4930-9999-83E4E2B6B375}"/>
              </a:ext>
            </a:extLst>
          </p:cNvPr>
          <p:cNvCxnSpPr>
            <a:stCxn id="209" idx="4"/>
            <a:endCxn id="214" idx="0"/>
          </p:cNvCxnSpPr>
          <p:nvPr/>
        </p:nvCxnSpPr>
        <p:spPr>
          <a:xfrm flipH="1">
            <a:off x="2529617" y="2900894"/>
            <a:ext cx="1405185" cy="160979"/>
          </a:xfrm>
          <a:prstGeom prst="line">
            <a:avLst/>
          </a:prstGeom>
          <a:noFill/>
          <a:ln w="6350" cap="flat" cmpd="sng" algn="ctr">
            <a:solidFill>
              <a:srgbClr val="35A7FF"/>
            </a:solidFill>
            <a:prstDash val="solid"/>
            <a:miter lim="800000"/>
          </a:ln>
          <a:effectLst/>
        </p:spPr>
      </p:cxnSp>
      <p:cxnSp>
        <p:nvCxnSpPr>
          <p:cNvPr id="256" name="מחבר ישר 124">
            <a:extLst>
              <a:ext uri="{FF2B5EF4-FFF2-40B4-BE49-F238E27FC236}">
                <a16:creationId xmlns:a16="http://schemas.microsoft.com/office/drawing/2014/main" id="{671F7EA2-5B64-4281-A0CD-893E768C3698}"/>
              </a:ext>
            </a:extLst>
          </p:cNvPr>
          <p:cNvCxnSpPr>
            <a:stCxn id="209" idx="4"/>
            <a:endCxn id="216" idx="0"/>
          </p:cNvCxnSpPr>
          <p:nvPr/>
        </p:nvCxnSpPr>
        <p:spPr>
          <a:xfrm flipH="1">
            <a:off x="2083937" y="2900894"/>
            <a:ext cx="1850865" cy="160979"/>
          </a:xfrm>
          <a:prstGeom prst="line">
            <a:avLst/>
          </a:prstGeom>
          <a:noFill/>
          <a:ln w="6350" cap="flat" cmpd="sng" algn="ctr">
            <a:solidFill>
              <a:srgbClr val="35A7FF"/>
            </a:solidFill>
            <a:prstDash val="solid"/>
            <a:miter lim="800000"/>
          </a:ln>
          <a:effectLst/>
        </p:spPr>
      </p:cxnSp>
      <p:cxnSp>
        <p:nvCxnSpPr>
          <p:cNvPr id="257" name="מחבר ישר 131">
            <a:extLst>
              <a:ext uri="{FF2B5EF4-FFF2-40B4-BE49-F238E27FC236}">
                <a16:creationId xmlns:a16="http://schemas.microsoft.com/office/drawing/2014/main" id="{5025B561-F99C-46EC-A8BE-690977105F2A}"/>
              </a:ext>
            </a:extLst>
          </p:cNvPr>
          <p:cNvCxnSpPr>
            <a:stCxn id="209" idx="4"/>
            <a:endCxn id="217" idx="0"/>
          </p:cNvCxnSpPr>
          <p:nvPr/>
        </p:nvCxnSpPr>
        <p:spPr>
          <a:xfrm flipH="1">
            <a:off x="3420977" y="2900894"/>
            <a:ext cx="513825" cy="160979"/>
          </a:xfrm>
          <a:prstGeom prst="line">
            <a:avLst/>
          </a:prstGeom>
          <a:noFill/>
          <a:ln w="6350" cap="flat" cmpd="sng" algn="ctr">
            <a:solidFill>
              <a:srgbClr val="35A7FF"/>
            </a:solidFill>
            <a:prstDash val="solid"/>
            <a:miter lim="800000"/>
          </a:ln>
          <a:effectLst/>
        </p:spPr>
      </p:cxnSp>
      <p:cxnSp>
        <p:nvCxnSpPr>
          <p:cNvPr id="258" name="מחבר ישר 143">
            <a:extLst>
              <a:ext uri="{FF2B5EF4-FFF2-40B4-BE49-F238E27FC236}">
                <a16:creationId xmlns:a16="http://schemas.microsoft.com/office/drawing/2014/main" id="{EF734386-8636-41E0-9FA6-81AC9B8B4DEC}"/>
              </a:ext>
            </a:extLst>
          </p:cNvPr>
          <p:cNvCxnSpPr>
            <a:stCxn id="212" idx="4"/>
            <a:endCxn id="232" idx="0"/>
          </p:cNvCxnSpPr>
          <p:nvPr/>
        </p:nvCxnSpPr>
        <p:spPr>
          <a:xfrm flipH="1">
            <a:off x="3126335" y="3351592"/>
            <a:ext cx="948991" cy="222494"/>
          </a:xfrm>
          <a:prstGeom prst="line">
            <a:avLst/>
          </a:prstGeom>
          <a:noFill/>
          <a:ln w="6350" cap="flat" cmpd="sng" algn="ctr">
            <a:solidFill>
              <a:srgbClr val="35A7FF"/>
            </a:solidFill>
            <a:prstDash val="solid"/>
            <a:miter lim="800000"/>
          </a:ln>
          <a:effectLst/>
        </p:spPr>
      </p:cxnSp>
      <p:cxnSp>
        <p:nvCxnSpPr>
          <p:cNvPr id="259" name="מחבר ישר 144">
            <a:extLst>
              <a:ext uri="{FF2B5EF4-FFF2-40B4-BE49-F238E27FC236}">
                <a16:creationId xmlns:a16="http://schemas.microsoft.com/office/drawing/2014/main" id="{9E4E7E84-62CB-4FDA-84A3-119A033C383A}"/>
              </a:ext>
            </a:extLst>
          </p:cNvPr>
          <p:cNvCxnSpPr>
            <a:stCxn id="212" idx="4"/>
            <a:endCxn id="231" idx="0"/>
          </p:cNvCxnSpPr>
          <p:nvPr/>
        </p:nvCxnSpPr>
        <p:spPr>
          <a:xfrm flipH="1">
            <a:off x="3517546" y="3351592"/>
            <a:ext cx="557780" cy="222494"/>
          </a:xfrm>
          <a:prstGeom prst="line">
            <a:avLst/>
          </a:prstGeom>
          <a:noFill/>
          <a:ln w="6350" cap="flat" cmpd="sng" algn="ctr">
            <a:solidFill>
              <a:srgbClr val="35A7FF"/>
            </a:solidFill>
            <a:prstDash val="solid"/>
            <a:miter lim="800000"/>
          </a:ln>
          <a:effectLst/>
        </p:spPr>
      </p:cxnSp>
      <p:cxnSp>
        <p:nvCxnSpPr>
          <p:cNvPr id="260" name="מחבר ישר 145">
            <a:extLst>
              <a:ext uri="{FF2B5EF4-FFF2-40B4-BE49-F238E27FC236}">
                <a16:creationId xmlns:a16="http://schemas.microsoft.com/office/drawing/2014/main" id="{FF63F4EE-0CCD-4B46-87D8-76DF1B24227A}"/>
              </a:ext>
            </a:extLst>
          </p:cNvPr>
          <p:cNvCxnSpPr>
            <a:stCxn id="212" idx="4"/>
            <a:endCxn id="229" idx="0"/>
          </p:cNvCxnSpPr>
          <p:nvPr/>
        </p:nvCxnSpPr>
        <p:spPr>
          <a:xfrm flipH="1">
            <a:off x="3889029" y="3351592"/>
            <a:ext cx="186297" cy="222494"/>
          </a:xfrm>
          <a:prstGeom prst="line">
            <a:avLst/>
          </a:prstGeom>
          <a:noFill/>
          <a:ln w="6350" cap="flat" cmpd="sng" algn="ctr">
            <a:solidFill>
              <a:srgbClr val="35A7FF"/>
            </a:solidFill>
            <a:prstDash val="solid"/>
            <a:miter lim="800000"/>
          </a:ln>
          <a:effectLst/>
        </p:spPr>
      </p:cxnSp>
      <p:cxnSp>
        <p:nvCxnSpPr>
          <p:cNvPr id="261" name="מחבר ישר 134">
            <a:extLst>
              <a:ext uri="{FF2B5EF4-FFF2-40B4-BE49-F238E27FC236}">
                <a16:creationId xmlns:a16="http://schemas.microsoft.com/office/drawing/2014/main" id="{7F59E9C3-B910-4B92-880A-6F064FCB638D}"/>
              </a:ext>
            </a:extLst>
          </p:cNvPr>
          <p:cNvCxnSpPr/>
          <p:nvPr/>
        </p:nvCxnSpPr>
        <p:spPr>
          <a:xfrm flipH="1">
            <a:off x="4083252" y="2907883"/>
            <a:ext cx="385660" cy="160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מחבר ישר 135">
            <a:extLst>
              <a:ext uri="{FF2B5EF4-FFF2-40B4-BE49-F238E27FC236}">
                <a16:creationId xmlns:a16="http://schemas.microsoft.com/office/drawing/2014/main" id="{5BDCA83D-3099-43CB-ABE1-599A54B15849}"/>
              </a:ext>
            </a:extLst>
          </p:cNvPr>
          <p:cNvCxnSpPr/>
          <p:nvPr/>
        </p:nvCxnSpPr>
        <p:spPr>
          <a:xfrm>
            <a:off x="4474598" y="2908469"/>
            <a:ext cx="21827" cy="180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מחבר ישר 136">
            <a:extLst>
              <a:ext uri="{FF2B5EF4-FFF2-40B4-BE49-F238E27FC236}">
                <a16:creationId xmlns:a16="http://schemas.microsoft.com/office/drawing/2014/main" id="{B33A28AC-1AB0-4D22-B61C-9469D4646149}"/>
              </a:ext>
            </a:extLst>
          </p:cNvPr>
          <p:cNvCxnSpPr/>
          <p:nvPr/>
        </p:nvCxnSpPr>
        <p:spPr>
          <a:xfrm>
            <a:off x="4474598" y="2908469"/>
            <a:ext cx="400151" cy="1919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40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10800000">
                                      <p:cBhvr>
                                        <p:cTn id="10" dur="1500" fill="hold"/>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ppt_w</p:attrName>
                                        </p:attrNameLst>
                                      </p:cBhvr>
                                      <p:tavLst>
                                        <p:tav tm="0">
                                          <p:val>
                                            <p:fltVal val="0"/>
                                          </p:val>
                                        </p:tav>
                                        <p:tav tm="100000">
                                          <p:val>
                                            <p:strVal val="#ppt_w"/>
                                          </p:val>
                                        </p:tav>
                                      </p:tavLst>
                                    </p:anim>
                                    <p:anim calcmode="lin" valueType="num">
                                      <p:cBhvr>
                                        <p:cTn id="16" dur="1000" fill="hold"/>
                                        <p:tgtEl>
                                          <p:spTgt spid="15"/>
                                        </p:tgtEl>
                                        <p:attrNameLst>
                                          <p:attrName>ppt_h</p:attrName>
                                        </p:attrNameLst>
                                      </p:cBhvr>
                                      <p:tavLst>
                                        <p:tav tm="0">
                                          <p:val>
                                            <p:fltVal val="0"/>
                                          </p:val>
                                        </p:tav>
                                        <p:tav tm="100000">
                                          <p:val>
                                            <p:strVal val="#ppt_h"/>
                                          </p:val>
                                        </p:tav>
                                      </p:tavLst>
                                    </p:anim>
                                    <p:anim calcmode="lin" valueType="num">
                                      <p:cBhvr>
                                        <p:cTn id="17" dur="1000" fill="hold"/>
                                        <p:tgtEl>
                                          <p:spTgt spid="15"/>
                                        </p:tgtEl>
                                        <p:attrNameLst>
                                          <p:attrName>style.rotation</p:attrName>
                                        </p:attrNameLst>
                                      </p:cBhvr>
                                      <p:tavLst>
                                        <p:tav tm="0">
                                          <p:val>
                                            <p:fltVal val="90"/>
                                          </p:val>
                                        </p:tav>
                                        <p:tav tm="100000">
                                          <p:val>
                                            <p:fltVal val="0"/>
                                          </p:val>
                                        </p:tav>
                                      </p:tavLst>
                                    </p:anim>
                                    <p:animEffect transition="in" filter="fade">
                                      <p:cBhvr>
                                        <p:cTn id="18" dur="1000"/>
                                        <p:tgtEl>
                                          <p:spTgt spid="15"/>
                                        </p:tgtEl>
                                      </p:cBhvr>
                                    </p:animEffect>
                                  </p:childTnLst>
                                </p:cTn>
                              </p:par>
                              <p:par>
                                <p:cTn id="19" presetID="35" presetClass="emph" presetSubtype="0" repeatCount="5000" fill="hold" grpId="1" nodeType="withEffect">
                                  <p:stCondLst>
                                    <p:cond delay="0"/>
                                  </p:stCondLst>
                                  <p:childTnLst>
                                    <p:anim calcmode="discrete" valueType="str">
                                      <p:cBhvr>
                                        <p:cTn id="20" dur="1000" fill="hold"/>
                                        <p:tgtEl>
                                          <p:spTgt spid="15"/>
                                        </p:tgtEl>
                                        <p:attrNameLst>
                                          <p:attrName>style.visibility</p:attrName>
                                        </p:attrNameLst>
                                      </p:cBhvr>
                                      <p:tavLst>
                                        <p:tav tm="0">
                                          <p:val>
                                            <p:strVal val="hidden"/>
                                          </p:val>
                                        </p:tav>
                                        <p:tav tm="50000">
                                          <p:val>
                                            <p:strVal val="visible"/>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1000" fill="hold"/>
                                        <p:tgtEl>
                                          <p:spTgt spid="18"/>
                                        </p:tgtEl>
                                        <p:attrNameLst>
                                          <p:attrName>ppt_w</p:attrName>
                                        </p:attrNameLst>
                                      </p:cBhvr>
                                      <p:tavLst>
                                        <p:tav tm="0">
                                          <p:val>
                                            <p:fltVal val="0"/>
                                          </p:val>
                                        </p:tav>
                                        <p:tav tm="100000">
                                          <p:val>
                                            <p:strVal val="#ppt_w"/>
                                          </p:val>
                                        </p:tav>
                                      </p:tavLst>
                                    </p:anim>
                                    <p:anim calcmode="lin" valueType="num">
                                      <p:cBhvr>
                                        <p:cTn id="24" dur="1000" fill="hold"/>
                                        <p:tgtEl>
                                          <p:spTgt spid="18"/>
                                        </p:tgtEl>
                                        <p:attrNameLst>
                                          <p:attrName>ppt_h</p:attrName>
                                        </p:attrNameLst>
                                      </p:cBhvr>
                                      <p:tavLst>
                                        <p:tav tm="0">
                                          <p:val>
                                            <p:fltVal val="0"/>
                                          </p:val>
                                        </p:tav>
                                        <p:tav tm="100000">
                                          <p:val>
                                            <p:strVal val="#ppt_h"/>
                                          </p:val>
                                        </p:tav>
                                      </p:tavLst>
                                    </p:anim>
                                    <p:anim calcmode="lin" valueType="num">
                                      <p:cBhvr>
                                        <p:cTn id="25" dur="1000" fill="hold"/>
                                        <p:tgtEl>
                                          <p:spTgt spid="18"/>
                                        </p:tgtEl>
                                        <p:attrNameLst>
                                          <p:attrName>style.rotation</p:attrName>
                                        </p:attrNameLst>
                                      </p:cBhvr>
                                      <p:tavLst>
                                        <p:tav tm="0">
                                          <p:val>
                                            <p:fltVal val="90"/>
                                          </p:val>
                                        </p:tav>
                                        <p:tav tm="100000">
                                          <p:val>
                                            <p:fltVal val="0"/>
                                          </p:val>
                                        </p:tav>
                                      </p:tavLst>
                                    </p:anim>
                                    <p:animEffect transition="in" filter="fade">
                                      <p:cBhvr>
                                        <p:cTn id="26" dur="1000"/>
                                        <p:tgtEl>
                                          <p:spTgt spid="18"/>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1000" fill="hold"/>
                                        <p:tgtEl>
                                          <p:spTgt spid="20"/>
                                        </p:tgtEl>
                                        <p:attrNameLst>
                                          <p:attrName>ppt_w</p:attrName>
                                        </p:attrNameLst>
                                      </p:cBhvr>
                                      <p:tavLst>
                                        <p:tav tm="0">
                                          <p:val>
                                            <p:fltVal val="0"/>
                                          </p:val>
                                        </p:tav>
                                        <p:tav tm="100000">
                                          <p:val>
                                            <p:strVal val="#ppt_w"/>
                                          </p:val>
                                        </p:tav>
                                      </p:tavLst>
                                    </p:anim>
                                    <p:anim calcmode="lin" valueType="num">
                                      <p:cBhvr>
                                        <p:cTn id="36" dur="1000" fill="hold"/>
                                        <p:tgtEl>
                                          <p:spTgt spid="20"/>
                                        </p:tgtEl>
                                        <p:attrNameLst>
                                          <p:attrName>ppt_h</p:attrName>
                                        </p:attrNameLst>
                                      </p:cBhvr>
                                      <p:tavLst>
                                        <p:tav tm="0">
                                          <p:val>
                                            <p:fltVal val="0"/>
                                          </p:val>
                                        </p:tav>
                                        <p:tav tm="100000">
                                          <p:val>
                                            <p:strVal val="#ppt_h"/>
                                          </p:val>
                                        </p:tav>
                                      </p:tavLst>
                                    </p:anim>
                                    <p:anim calcmode="lin" valueType="num">
                                      <p:cBhvr>
                                        <p:cTn id="37" dur="1000" fill="hold"/>
                                        <p:tgtEl>
                                          <p:spTgt spid="20"/>
                                        </p:tgtEl>
                                        <p:attrNameLst>
                                          <p:attrName>style.rotation</p:attrName>
                                        </p:attrNameLst>
                                      </p:cBhvr>
                                      <p:tavLst>
                                        <p:tav tm="0">
                                          <p:val>
                                            <p:fltVal val="90"/>
                                          </p:val>
                                        </p:tav>
                                        <p:tav tm="100000">
                                          <p:val>
                                            <p:fltVal val="0"/>
                                          </p:val>
                                        </p:tav>
                                      </p:tavLst>
                                    </p:anim>
                                    <p:animEffect transition="in" filter="fade">
                                      <p:cBhvr>
                                        <p:cTn id="38" dur="1000"/>
                                        <p:tgtEl>
                                          <p:spTgt spid="20"/>
                                        </p:tgtEl>
                                      </p:cBhvr>
                                    </p:animEffect>
                                  </p:childTnLst>
                                </p:cTn>
                              </p:par>
                              <p:par>
                                <p:cTn id="39" presetID="35" presetClass="emph" presetSubtype="0" repeatCount="5000" fill="hold" grpId="1" nodeType="withEffect">
                                  <p:stCondLst>
                                    <p:cond delay="0"/>
                                  </p:stCondLst>
                                  <p:childTnLst>
                                    <p:anim calcmode="discrete" valueType="str">
                                      <p:cBhvr>
                                        <p:cTn id="40" dur="1000" fill="hold"/>
                                        <p:tgtEl>
                                          <p:spTgt spid="18"/>
                                        </p:tgtEl>
                                        <p:attrNameLst>
                                          <p:attrName>style.visibility</p:attrName>
                                        </p:attrNameLst>
                                      </p:cBhvr>
                                      <p:tavLst>
                                        <p:tav tm="0">
                                          <p:val>
                                            <p:strVal val="hidden"/>
                                          </p:val>
                                        </p:tav>
                                        <p:tav tm="50000">
                                          <p:val>
                                            <p:strVal val="visible"/>
                                          </p:val>
                                        </p:tav>
                                      </p:tavLst>
                                    </p:anim>
                                  </p:childTnLst>
                                </p:cTn>
                              </p:par>
                              <p:par>
                                <p:cTn id="41" presetID="35" presetClass="emph" presetSubtype="0" repeatCount="5000" fill="hold" grpId="1" nodeType="withEffect">
                                  <p:stCondLst>
                                    <p:cond delay="0"/>
                                  </p:stCondLst>
                                  <p:childTnLst>
                                    <p:anim calcmode="discrete" valueType="str">
                                      <p:cBhvr>
                                        <p:cTn id="42" dur="1000" fill="hold"/>
                                        <p:tgtEl>
                                          <p:spTgt spid="19"/>
                                        </p:tgtEl>
                                        <p:attrNameLst>
                                          <p:attrName>style.visibility</p:attrName>
                                        </p:attrNameLst>
                                      </p:cBhvr>
                                      <p:tavLst>
                                        <p:tav tm="0">
                                          <p:val>
                                            <p:strVal val="hidden"/>
                                          </p:val>
                                        </p:tav>
                                        <p:tav tm="50000">
                                          <p:val>
                                            <p:strVal val="visible"/>
                                          </p:val>
                                        </p:tav>
                                      </p:tavLst>
                                    </p:anim>
                                  </p:childTnLst>
                                </p:cTn>
                              </p:par>
                              <p:par>
                                <p:cTn id="43" presetID="35" presetClass="emph" presetSubtype="0" repeatCount="5000" fill="hold" grpId="1" nodeType="withEffect">
                                  <p:stCondLst>
                                    <p:cond delay="0"/>
                                  </p:stCondLst>
                                  <p:childTnLst>
                                    <p:anim calcmode="discrete" valueType="str">
                                      <p:cBhvr>
                                        <p:cTn id="44" dur="1000" fill="hold"/>
                                        <p:tgtEl>
                                          <p:spTgt spid="20"/>
                                        </p:tgtEl>
                                        <p:attrNameLst>
                                          <p:attrName>style.visibility</p:attrName>
                                        </p:attrNameLst>
                                      </p:cBhvr>
                                      <p:tavLst>
                                        <p:tav tm="0">
                                          <p:val>
                                            <p:strVal val="hidden"/>
                                          </p:val>
                                        </p:tav>
                                        <p:tav tm="50000">
                                          <p:val>
                                            <p:strVal val="visible"/>
                                          </p:val>
                                        </p:tav>
                                      </p:tavLst>
                                    </p:anim>
                                  </p:childTnLst>
                                </p:cTn>
                              </p:par>
                              <p:par>
                                <p:cTn id="45" presetID="3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1000" fill="hold"/>
                                        <p:tgtEl>
                                          <p:spTgt spid="34"/>
                                        </p:tgtEl>
                                        <p:attrNameLst>
                                          <p:attrName>ppt_w</p:attrName>
                                        </p:attrNameLst>
                                      </p:cBhvr>
                                      <p:tavLst>
                                        <p:tav tm="0">
                                          <p:val>
                                            <p:fltVal val="0"/>
                                          </p:val>
                                        </p:tav>
                                        <p:tav tm="100000">
                                          <p:val>
                                            <p:strVal val="#ppt_w"/>
                                          </p:val>
                                        </p:tav>
                                      </p:tavLst>
                                    </p:anim>
                                    <p:anim calcmode="lin" valueType="num">
                                      <p:cBhvr>
                                        <p:cTn id="48" dur="1000" fill="hold"/>
                                        <p:tgtEl>
                                          <p:spTgt spid="34"/>
                                        </p:tgtEl>
                                        <p:attrNameLst>
                                          <p:attrName>ppt_h</p:attrName>
                                        </p:attrNameLst>
                                      </p:cBhvr>
                                      <p:tavLst>
                                        <p:tav tm="0">
                                          <p:val>
                                            <p:fltVal val="0"/>
                                          </p:val>
                                        </p:tav>
                                        <p:tav tm="100000">
                                          <p:val>
                                            <p:strVal val="#ppt_h"/>
                                          </p:val>
                                        </p:tav>
                                      </p:tavLst>
                                    </p:anim>
                                    <p:anim calcmode="lin" valueType="num">
                                      <p:cBhvr>
                                        <p:cTn id="49" dur="1000" fill="hold"/>
                                        <p:tgtEl>
                                          <p:spTgt spid="34"/>
                                        </p:tgtEl>
                                        <p:attrNameLst>
                                          <p:attrName>style.rotation</p:attrName>
                                        </p:attrNameLst>
                                      </p:cBhvr>
                                      <p:tavLst>
                                        <p:tav tm="0">
                                          <p:val>
                                            <p:fltVal val="90"/>
                                          </p:val>
                                        </p:tav>
                                        <p:tav tm="100000">
                                          <p:val>
                                            <p:fltVal val="0"/>
                                          </p:val>
                                        </p:tav>
                                      </p:tavLst>
                                    </p:anim>
                                    <p:animEffect transition="in" filter="fade">
                                      <p:cBhvr>
                                        <p:cTn id="50" dur="1000"/>
                                        <p:tgtEl>
                                          <p:spTgt spid="34"/>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p:cTn id="53" dur="1000" fill="hold"/>
                                        <p:tgtEl>
                                          <p:spTgt spid="38"/>
                                        </p:tgtEl>
                                        <p:attrNameLst>
                                          <p:attrName>ppt_w</p:attrName>
                                        </p:attrNameLst>
                                      </p:cBhvr>
                                      <p:tavLst>
                                        <p:tav tm="0">
                                          <p:val>
                                            <p:fltVal val="0"/>
                                          </p:val>
                                        </p:tav>
                                        <p:tav tm="100000">
                                          <p:val>
                                            <p:strVal val="#ppt_w"/>
                                          </p:val>
                                        </p:tav>
                                      </p:tavLst>
                                    </p:anim>
                                    <p:anim calcmode="lin" valueType="num">
                                      <p:cBhvr>
                                        <p:cTn id="54" dur="1000" fill="hold"/>
                                        <p:tgtEl>
                                          <p:spTgt spid="38"/>
                                        </p:tgtEl>
                                        <p:attrNameLst>
                                          <p:attrName>ppt_h</p:attrName>
                                        </p:attrNameLst>
                                      </p:cBhvr>
                                      <p:tavLst>
                                        <p:tav tm="0">
                                          <p:val>
                                            <p:fltVal val="0"/>
                                          </p:val>
                                        </p:tav>
                                        <p:tav tm="100000">
                                          <p:val>
                                            <p:strVal val="#ppt_h"/>
                                          </p:val>
                                        </p:tav>
                                      </p:tavLst>
                                    </p:anim>
                                    <p:anim calcmode="lin" valueType="num">
                                      <p:cBhvr>
                                        <p:cTn id="55" dur="1000" fill="hold"/>
                                        <p:tgtEl>
                                          <p:spTgt spid="38"/>
                                        </p:tgtEl>
                                        <p:attrNameLst>
                                          <p:attrName>style.rotation</p:attrName>
                                        </p:attrNameLst>
                                      </p:cBhvr>
                                      <p:tavLst>
                                        <p:tav tm="0">
                                          <p:val>
                                            <p:fltVal val="90"/>
                                          </p:val>
                                        </p:tav>
                                        <p:tav tm="100000">
                                          <p:val>
                                            <p:fltVal val="0"/>
                                          </p:val>
                                        </p:tav>
                                      </p:tavLst>
                                    </p:anim>
                                    <p:animEffect transition="in" filter="fade">
                                      <p:cBhvr>
                                        <p:cTn id="56" dur="1000"/>
                                        <p:tgtEl>
                                          <p:spTgt spid="38"/>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1000" fill="hold"/>
                                        <p:tgtEl>
                                          <p:spTgt spid="37"/>
                                        </p:tgtEl>
                                        <p:attrNameLst>
                                          <p:attrName>ppt_w</p:attrName>
                                        </p:attrNameLst>
                                      </p:cBhvr>
                                      <p:tavLst>
                                        <p:tav tm="0">
                                          <p:val>
                                            <p:fltVal val="0"/>
                                          </p:val>
                                        </p:tav>
                                        <p:tav tm="100000">
                                          <p:val>
                                            <p:strVal val="#ppt_w"/>
                                          </p:val>
                                        </p:tav>
                                      </p:tavLst>
                                    </p:anim>
                                    <p:anim calcmode="lin" valueType="num">
                                      <p:cBhvr>
                                        <p:cTn id="60" dur="1000" fill="hold"/>
                                        <p:tgtEl>
                                          <p:spTgt spid="37"/>
                                        </p:tgtEl>
                                        <p:attrNameLst>
                                          <p:attrName>ppt_h</p:attrName>
                                        </p:attrNameLst>
                                      </p:cBhvr>
                                      <p:tavLst>
                                        <p:tav tm="0">
                                          <p:val>
                                            <p:fltVal val="0"/>
                                          </p:val>
                                        </p:tav>
                                        <p:tav tm="100000">
                                          <p:val>
                                            <p:strVal val="#ppt_h"/>
                                          </p:val>
                                        </p:tav>
                                      </p:tavLst>
                                    </p:anim>
                                    <p:anim calcmode="lin" valueType="num">
                                      <p:cBhvr>
                                        <p:cTn id="61" dur="1000" fill="hold"/>
                                        <p:tgtEl>
                                          <p:spTgt spid="37"/>
                                        </p:tgtEl>
                                        <p:attrNameLst>
                                          <p:attrName>style.rotation</p:attrName>
                                        </p:attrNameLst>
                                      </p:cBhvr>
                                      <p:tavLst>
                                        <p:tav tm="0">
                                          <p:val>
                                            <p:fltVal val="90"/>
                                          </p:val>
                                        </p:tav>
                                        <p:tav tm="100000">
                                          <p:val>
                                            <p:fltVal val="0"/>
                                          </p:val>
                                        </p:tav>
                                      </p:tavLst>
                                    </p:anim>
                                    <p:animEffect transition="in" filter="fade">
                                      <p:cBhvr>
                                        <p:cTn id="62" dur="1000"/>
                                        <p:tgtEl>
                                          <p:spTgt spid="37"/>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p:cTn id="65" dur="1000" fill="hold"/>
                                        <p:tgtEl>
                                          <p:spTgt spid="35"/>
                                        </p:tgtEl>
                                        <p:attrNameLst>
                                          <p:attrName>ppt_w</p:attrName>
                                        </p:attrNameLst>
                                      </p:cBhvr>
                                      <p:tavLst>
                                        <p:tav tm="0">
                                          <p:val>
                                            <p:fltVal val="0"/>
                                          </p:val>
                                        </p:tav>
                                        <p:tav tm="100000">
                                          <p:val>
                                            <p:strVal val="#ppt_w"/>
                                          </p:val>
                                        </p:tav>
                                      </p:tavLst>
                                    </p:anim>
                                    <p:anim calcmode="lin" valueType="num">
                                      <p:cBhvr>
                                        <p:cTn id="66" dur="1000" fill="hold"/>
                                        <p:tgtEl>
                                          <p:spTgt spid="35"/>
                                        </p:tgtEl>
                                        <p:attrNameLst>
                                          <p:attrName>ppt_h</p:attrName>
                                        </p:attrNameLst>
                                      </p:cBhvr>
                                      <p:tavLst>
                                        <p:tav tm="0">
                                          <p:val>
                                            <p:fltVal val="0"/>
                                          </p:val>
                                        </p:tav>
                                        <p:tav tm="100000">
                                          <p:val>
                                            <p:strVal val="#ppt_h"/>
                                          </p:val>
                                        </p:tav>
                                      </p:tavLst>
                                    </p:anim>
                                    <p:anim calcmode="lin" valueType="num">
                                      <p:cBhvr>
                                        <p:cTn id="67" dur="1000" fill="hold"/>
                                        <p:tgtEl>
                                          <p:spTgt spid="35"/>
                                        </p:tgtEl>
                                        <p:attrNameLst>
                                          <p:attrName>style.rotation</p:attrName>
                                        </p:attrNameLst>
                                      </p:cBhvr>
                                      <p:tavLst>
                                        <p:tav tm="0">
                                          <p:val>
                                            <p:fltVal val="90"/>
                                          </p:val>
                                        </p:tav>
                                        <p:tav tm="100000">
                                          <p:val>
                                            <p:fltVal val="0"/>
                                          </p:val>
                                        </p:tav>
                                      </p:tavLst>
                                    </p:anim>
                                    <p:animEffect transition="in" filter="fade">
                                      <p:cBhvr>
                                        <p:cTn id="68" dur="1000"/>
                                        <p:tgtEl>
                                          <p:spTgt spid="35"/>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p:cTn id="71" dur="1000" fill="hold"/>
                                        <p:tgtEl>
                                          <p:spTgt spid="36"/>
                                        </p:tgtEl>
                                        <p:attrNameLst>
                                          <p:attrName>ppt_w</p:attrName>
                                        </p:attrNameLst>
                                      </p:cBhvr>
                                      <p:tavLst>
                                        <p:tav tm="0">
                                          <p:val>
                                            <p:fltVal val="0"/>
                                          </p:val>
                                        </p:tav>
                                        <p:tav tm="100000">
                                          <p:val>
                                            <p:strVal val="#ppt_w"/>
                                          </p:val>
                                        </p:tav>
                                      </p:tavLst>
                                    </p:anim>
                                    <p:anim calcmode="lin" valueType="num">
                                      <p:cBhvr>
                                        <p:cTn id="72" dur="1000" fill="hold"/>
                                        <p:tgtEl>
                                          <p:spTgt spid="36"/>
                                        </p:tgtEl>
                                        <p:attrNameLst>
                                          <p:attrName>ppt_h</p:attrName>
                                        </p:attrNameLst>
                                      </p:cBhvr>
                                      <p:tavLst>
                                        <p:tav tm="0">
                                          <p:val>
                                            <p:fltVal val="0"/>
                                          </p:val>
                                        </p:tav>
                                        <p:tav tm="100000">
                                          <p:val>
                                            <p:strVal val="#ppt_h"/>
                                          </p:val>
                                        </p:tav>
                                      </p:tavLst>
                                    </p:anim>
                                    <p:anim calcmode="lin" valueType="num">
                                      <p:cBhvr>
                                        <p:cTn id="73" dur="1000" fill="hold"/>
                                        <p:tgtEl>
                                          <p:spTgt spid="36"/>
                                        </p:tgtEl>
                                        <p:attrNameLst>
                                          <p:attrName>style.rotation</p:attrName>
                                        </p:attrNameLst>
                                      </p:cBhvr>
                                      <p:tavLst>
                                        <p:tav tm="0">
                                          <p:val>
                                            <p:fltVal val="90"/>
                                          </p:val>
                                        </p:tav>
                                        <p:tav tm="100000">
                                          <p:val>
                                            <p:fltVal val="0"/>
                                          </p:val>
                                        </p:tav>
                                      </p:tavLst>
                                    </p:anim>
                                    <p:animEffect transition="in" filter="fade">
                                      <p:cBhvr>
                                        <p:cTn id="74" dur="1000"/>
                                        <p:tgtEl>
                                          <p:spTgt spid="36"/>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1000" fill="hold"/>
                                        <p:tgtEl>
                                          <p:spTgt spid="43"/>
                                        </p:tgtEl>
                                        <p:attrNameLst>
                                          <p:attrName>ppt_w</p:attrName>
                                        </p:attrNameLst>
                                      </p:cBhvr>
                                      <p:tavLst>
                                        <p:tav tm="0">
                                          <p:val>
                                            <p:fltVal val="0"/>
                                          </p:val>
                                        </p:tav>
                                        <p:tav tm="100000">
                                          <p:val>
                                            <p:strVal val="#ppt_w"/>
                                          </p:val>
                                        </p:tav>
                                      </p:tavLst>
                                    </p:anim>
                                    <p:anim calcmode="lin" valueType="num">
                                      <p:cBhvr>
                                        <p:cTn id="78" dur="1000" fill="hold"/>
                                        <p:tgtEl>
                                          <p:spTgt spid="43"/>
                                        </p:tgtEl>
                                        <p:attrNameLst>
                                          <p:attrName>ppt_h</p:attrName>
                                        </p:attrNameLst>
                                      </p:cBhvr>
                                      <p:tavLst>
                                        <p:tav tm="0">
                                          <p:val>
                                            <p:fltVal val="0"/>
                                          </p:val>
                                        </p:tav>
                                        <p:tav tm="100000">
                                          <p:val>
                                            <p:strVal val="#ppt_h"/>
                                          </p:val>
                                        </p:tav>
                                      </p:tavLst>
                                    </p:anim>
                                    <p:anim calcmode="lin" valueType="num">
                                      <p:cBhvr>
                                        <p:cTn id="79" dur="1000" fill="hold"/>
                                        <p:tgtEl>
                                          <p:spTgt spid="43"/>
                                        </p:tgtEl>
                                        <p:attrNameLst>
                                          <p:attrName>style.rotation</p:attrName>
                                        </p:attrNameLst>
                                      </p:cBhvr>
                                      <p:tavLst>
                                        <p:tav tm="0">
                                          <p:val>
                                            <p:fltVal val="90"/>
                                          </p:val>
                                        </p:tav>
                                        <p:tav tm="100000">
                                          <p:val>
                                            <p:fltVal val="0"/>
                                          </p:val>
                                        </p:tav>
                                      </p:tavLst>
                                    </p:anim>
                                    <p:animEffect transition="in" filter="fade">
                                      <p:cBhvr>
                                        <p:cTn id="80" dur="1000"/>
                                        <p:tgtEl>
                                          <p:spTgt spid="43"/>
                                        </p:tgtEl>
                                      </p:cBhvr>
                                    </p:animEffect>
                                  </p:childTnLst>
                                </p:cTn>
                              </p:par>
                              <p:par>
                                <p:cTn id="81" presetID="35" presetClass="emph" presetSubtype="0" repeatCount="5000" fill="hold" grpId="1" nodeType="withEffect">
                                  <p:stCondLst>
                                    <p:cond delay="0"/>
                                  </p:stCondLst>
                                  <p:childTnLst>
                                    <p:anim calcmode="discrete" valueType="str">
                                      <p:cBhvr>
                                        <p:cTn id="82" dur="1000" fill="hold"/>
                                        <p:tgtEl>
                                          <p:spTgt spid="34"/>
                                        </p:tgtEl>
                                        <p:attrNameLst>
                                          <p:attrName>style.visibility</p:attrName>
                                        </p:attrNameLst>
                                      </p:cBhvr>
                                      <p:tavLst>
                                        <p:tav tm="0">
                                          <p:val>
                                            <p:strVal val="hidden"/>
                                          </p:val>
                                        </p:tav>
                                        <p:tav tm="50000">
                                          <p:val>
                                            <p:strVal val="visible"/>
                                          </p:val>
                                        </p:tav>
                                      </p:tavLst>
                                    </p:anim>
                                  </p:childTnLst>
                                </p:cTn>
                              </p:par>
                              <p:par>
                                <p:cTn id="83" presetID="35" presetClass="emph" presetSubtype="0" repeatCount="5000" fill="hold" grpId="1" nodeType="withEffect">
                                  <p:stCondLst>
                                    <p:cond delay="0"/>
                                  </p:stCondLst>
                                  <p:childTnLst>
                                    <p:anim calcmode="discrete" valueType="str">
                                      <p:cBhvr>
                                        <p:cTn id="84" dur="1000" fill="hold"/>
                                        <p:tgtEl>
                                          <p:spTgt spid="38"/>
                                        </p:tgtEl>
                                        <p:attrNameLst>
                                          <p:attrName>style.visibility</p:attrName>
                                        </p:attrNameLst>
                                      </p:cBhvr>
                                      <p:tavLst>
                                        <p:tav tm="0">
                                          <p:val>
                                            <p:strVal val="hidden"/>
                                          </p:val>
                                        </p:tav>
                                        <p:tav tm="50000">
                                          <p:val>
                                            <p:strVal val="visible"/>
                                          </p:val>
                                        </p:tav>
                                      </p:tavLst>
                                    </p:anim>
                                  </p:childTnLst>
                                </p:cTn>
                              </p:par>
                              <p:par>
                                <p:cTn id="85" presetID="35" presetClass="emph" presetSubtype="0" repeatCount="5000" fill="hold" grpId="1" nodeType="withEffect">
                                  <p:stCondLst>
                                    <p:cond delay="0"/>
                                  </p:stCondLst>
                                  <p:childTnLst>
                                    <p:anim calcmode="discrete" valueType="str">
                                      <p:cBhvr>
                                        <p:cTn id="86" dur="1000" fill="hold"/>
                                        <p:tgtEl>
                                          <p:spTgt spid="37"/>
                                        </p:tgtEl>
                                        <p:attrNameLst>
                                          <p:attrName>style.visibility</p:attrName>
                                        </p:attrNameLst>
                                      </p:cBhvr>
                                      <p:tavLst>
                                        <p:tav tm="0">
                                          <p:val>
                                            <p:strVal val="hidden"/>
                                          </p:val>
                                        </p:tav>
                                        <p:tav tm="50000">
                                          <p:val>
                                            <p:strVal val="visible"/>
                                          </p:val>
                                        </p:tav>
                                      </p:tavLst>
                                    </p:anim>
                                  </p:childTnLst>
                                </p:cTn>
                              </p:par>
                              <p:par>
                                <p:cTn id="87" presetID="35" presetClass="emph" presetSubtype="0" repeatCount="5000" fill="hold" grpId="1" nodeType="withEffect">
                                  <p:stCondLst>
                                    <p:cond delay="0"/>
                                  </p:stCondLst>
                                  <p:childTnLst>
                                    <p:anim calcmode="discrete" valueType="str">
                                      <p:cBhvr>
                                        <p:cTn id="88" dur="1000" fill="hold"/>
                                        <p:tgtEl>
                                          <p:spTgt spid="35"/>
                                        </p:tgtEl>
                                        <p:attrNameLst>
                                          <p:attrName>style.visibility</p:attrName>
                                        </p:attrNameLst>
                                      </p:cBhvr>
                                      <p:tavLst>
                                        <p:tav tm="0">
                                          <p:val>
                                            <p:strVal val="hidden"/>
                                          </p:val>
                                        </p:tav>
                                        <p:tav tm="50000">
                                          <p:val>
                                            <p:strVal val="visible"/>
                                          </p:val>
                                        </p:tav>
                                      </p:tavLst>
                                    </p:anim>
                                  </p:childTnLst>
                                </p:cTn>
                              </p:par>
                              <p:par>
                                <p:cTn id="89" presetID="35" presetClass="emph" presetSubtype="0" repeatCount="5000" fill="hold" grpId="1" nodeType="withEffect">
                                  <p:stCondLst>
                                    <p:cond delay="0"/>
                                  </p:stCondLst>
                                  <p:childTnLst>
                                    <p:anim calcmode="discrete" valueType="str">
                                      <p:cBhvr>
                                        <p:cTn id="90" dur="1000" fill="hold"/>
                                        <p:tgtEl>
                                          <p:spTgt spid="36"/>
                                        </p:tgtEl>
                                        <p:attrNameLst>
                                          <p:attrName>style.visibility</p:attrName>
                                        </p:attrNameLst>
                                      </p:cBhvr>
                                      <p:tavLst>
                                        <p:tav tm="0">
                                          <p:val>
                                            <p:strVal val="hidden"/>
                                          </p:val>
                                        </p:tav>
                                        <p:tav tm="50000">
                                          <p:val>
                                            <p:strVal val="visible"/>
                                          </p:val>
                                        </p:tav>
                                      </p:tavLst>
                                    </p:anim>
                                  </p:childTnLst>
                                </p:cTn>
                              </p:par>
                              <p:par>
                                <p:cTn id="91" presetID="35" presetClass="emph" presetSubtype="0" repeatCount="5000" fill="hold" grpId="1" nodeType="withEffect">
                                  <p:stCondLst>
                                    <p:cond delay="0"/>
                                  </p:stCondLst>
                                  <p:childTnLst>
                                    <p:anim calcmode="discrete" valueType="str">
                                      <p:cBhvr>
                                        <p:cTn id="92" dur="1000" fill="hold"/>
                                        <p:tgtEl>
                                          <p:spTgt spid="43"/>
                                        </p:tgtEl>
                                        <p:attrNameLst>
                                          <p:attrName>style.visibility</p:attrName>
                                        </p:attrNameLst>
                                      </p:cBhvr>
                                      <p:tavLst>
                                        <p:tav tm="0">
                                          <p:val>
                                            <p:strVal val="hidden"/>
                                          </p:val>
                                        </p:tav>
                                        <p:tav tm="50000">
                                          <p:val>
                                            <p:strVal val="visible"/>
                                          </p:val>
                                        </p:tav>
                                      </p:tavLst>
                                    </p:anim>
                                  </p:childTnLst>
                                </p:cTn>
                              </p:par>
                              <p:par>
                                <p:cTn id="93" presetID="31"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p:cTn id="95" dur="1000" fill="hold"/>
                                        <p:tgtEl>
                                          <p:spTgt spid="45"/>
                                        </p:tgtEl>
                                        <p:attrNameLst>
                                          <p:attrName>ppt_w</p:attrName>
                                        </p:attrNameLst>
                                      </p:cBhvr>
                                      <p:tavLst>
                                        <p:tav tm="0">
                                          <p:val>
                                            <p:fltVal val="0"/>
                                          </p:val>
                                        </p:tav>
                                        <p:tav tm="100000">
                                          <p:val>
                                            <p:strVal val="#ppt_w"/>
                                          </p:val>
                                        </p:tav>
                                      </p:tavLst>
                                    </p:anim>
                                    <p:anim calcmode="lin" valueType="num">
                                      <p:cBhvr>
                                        <p:cTn id="96" dur="1000" fill="hold"/>
                                        <p:tgtEl>
                                          <p:spTgt spid="45"/>
                                        </p:tgtEl>
                                        <p:attrNameLst>
                                          <p:attrName>ppt_h</p:attrName>
                                        </p:attrNameLst>
                                      </p:cBhvr>
                                      <p:tavLst>
                                        <p:tav tm="0">
                                          <p:val>
                                            <p:fltVal val="0"/>
                                          </p:val>
                                        </p:tav>
                                        <p:tav tm="100000">
                                          <p:val>
                                            <p:strVal val="#ppt_h"/>
                                          </p:val>
                                        </p:tav>
                                      </p:tavLst>
                                    </p:anim>
                                    <p:anim calcmode="lin" valueType="num">
                                      <p:cBhvr>
                                        <p:cTn id="97" dur="1000" fill="hold"/>
                                        <p:tgtEl>
                                          <p:spTgt spid="45"/>
                                        </p:tgtEl>
                                        <p:attrNameLst>
                                          <p:attrName>style.rotation</p:attrName>
                                        </p:attrNameLst>
                                      </p:cBhvr>
                                      <p:tavLst>
                                        <p:tav tm="0">
                                          <p:val>
                                            <p:fltVal val="90"/>
                                          </p:val>
                                        </p:tav>
                                        <p:tav tm="100000">
                                          <p:val>
                                            <p:fltVal val="0"/>
                                          </p:val>
                                        </p:tav>
                                      </p:tavLst>
                                    </p:anim>
                                    <p:animEffect transition="in" filter="fade">
                                      <p:cBhvr>
                                        <p:cTn id="98" dur="1000"/>
                                        <p:tgtEl>
                                          <p:spTgt spid="45"/>
                                        </p:tgtEl>
                                      </p:cBhvr>
                                    </p:animEffect>
                                  </p:childTnLst>
                                </p:cTn>
                              </p:par>
                              <p:par>
                                <p:cTn id="99" presetID="35" presetClass="emph" presetSubtype="0" repeatCount="5000" fill="hold" grpId="1" nodeType="withEffect">
                                  <p:stCondLst>
                                    <p:cond delay="0"/>
                                  </p:stCondLst>
                                  <p:childTnLst>
                                    <p:anim calcmode="discrete" valueType="str">
                                      <p:cBhvr>
                                        <p:cTn id="100" dur="1000" fill="hold"/>
                                        <p:tgtEl>
                                          <p:spTgt spid="45"/>
                                        </p:tgtEl>
                                        <p:attrNameLst>
                                          <p:attrName>style.visibility</p:attrName>
                                        </p:attrNameLst>
                                      </p:cBhvr>
                                      <p:tavLst>
                                        <p:tav tm="0">
                                          <p:val>
                                            <p:strVal val="hidden"/>
                                          </p:val>
                                        </p:tav>
                                        <p:tav tm="50000">
                                          <p:val>
                                            <p:strVal val="visible"/>
                                          </p:val>
                                        </p:tav>
                                      </p:tavLst>
                                    </p:anim>
                                  </p:childTnLst>
                                </p:cTn>
                              </p:par>
                              <p:par>
                                <p:cTn id="101" presetID="31"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p:cTn id="103" dur="1000" fill="hold"/>
                                        <p:tgtEl>
                                          <p:spTgt spid="52"/>
                                        </p:tgtEl>
                                        <p:attrNameLst>
                                          <p:attrName>ppt_w</p:attrName>
                                        </p:attrNameLst>
                                      </p:cBhvr>
                                      <p:tavLst>
                                        <p:tav tm="0">
                                          <p:val>
                                            <p:fltVal val="0"/>
                                          </p:val>
                                        </p:tav>
                                        <p:tav tm="100000">
                                          <p:val>
                                            <p:strVal val="#ppt_w"/>
                                          </p:val>
                                        </p:tav>
                                      </p:tavLst>
                                    </p:anim>
                                    <p:anim calcmode="lin" valueType="num">
                                      <p:cBhvr>
                                        <p:cTn id="104" dur="1000" fill="hold"/>
                                        <p:tgtEl>
                                          <p:spTgt spid="52"/>
                                        </p:tgtEl>
                                        <p:attrNameLst>
                                          <p:attrName>ppt_h</p:attrName>
                                        </p:attrNameLst>
                                      </p:cBhvr>
                                      <p:tavLst>
                                        <p:tav tm="0">
                                          <p:val>
                                            <p:fltVal val="0"/>
                                          </p:val>
                                        </p:tav>
                                        <p:tav tm="100000">
                                          <p:val>
                                            <p:strVal val="#ppt_h"/>
                                          </p:val>
                                        </p:tav>
                                      </p:tavLst>
                                    </p:anim>
                                    <p:anim calcmode="lin" valueType="num">
                                      <p:cBhvr>
                                        <p:cTn id="105" dur="1000" fill="hold"/>
                                        <p:tgtEl>
                                          <p:spTgt spid="52"/>
                                        </p:tgtEl>
                                        <p:attrNameLst>
                                          <p:attrName>style.rotation</p:attrName>
                                        </p:attrNameLst>
                                      </p:cBhvr>
                                      <p:tavLst>
                                        <p:tav tm="0">
                                          <p:val>
                                            <p:fltVal val="90"/>
                                          </p:val>
                                        </p:tav>
                                        <p:tav tm="100000">
                                          <p:val>
                                            <p:fltVal val="0"/>
                                          </p:val>
                                        </p:tav>
                                      </p:tavLst>
                                    </p:anim>
                                    <p:animEffect transition="in" filter="fade">
                                      <p:cBhvr>
                                        <p:cTn id="106" dur="1000"/>
                                        <p:tgtEl>
                                          <p:spTgt spid="52"/>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anim calcmode="lin" valueType="num">
                                      <p:cBhvr>
                                        <p:cTn id="109" dur="1000" fill="hold"/>
                                        <p:tgtEl>
                                          <p:spTgt spid="23"/>
                                        </p:tgtEl>
                                        <p:attrNameLst>
                                          <p:attrName>ppt_w</p:attrName>
                                        </p:attrNameLst>
                                      </p:cBhvr>
                                      <p:tavLst>
                                        <p:tav tm="0">
                                          <p:val>
                                            <p:fltVal val="0"/>
                                          </p:val>
                                        </p:tav>
                                        <p:tav tm="100000">
                                          <p:val>
                                            <p:strVal val="#ppt_w"/>
                                          </p:val>
                                        </p:tav>
                                      </p:tavLst>
                                    </p:anim>
                                    <p:anim calcmode="lin" valueType="num">
                                      <p:cBhvr>
                                        <p:cTn id="110" dur="1000" fill="hold"/>
                                        <p:tgtEl>
                                          <p:spTgt spid="23"/>
                                        </p:tgtEl>
                                        <p:attrNameLst>
                                          <p:attrName>ppt_h</p:attrName>
                                        </p:attrNameLst>
                                      </p:cBhvr>
                                      <p:tavLst>
                                        <p:tav tm="0">
                                          <p:val>
                                            <p:fltVal val="0"/>
                                          </p:val>
                                        </p:tav>
                                        <p:tav tm="100000">
                                          <p:val>
                                            <p:strVal val="#ppt_h"/>
                                          </p:val>
                                        </p:tav>
                                      </p:tavLst>
                                    </p:anim>
                                    <p:anim calcmode="lin" valueType="num">
                                      <p:cBhvr>
                                        <p:cTn id="111" dur="1000" fill="hold"/>
                                        <p:tgtEl>
                                          <p:spTgt spid="23"/>
                                        </p:tgtEl>
                                        <p:attrNameLst>
                                          <p:attrName>style.rotation</p:attrName>
                                        </p:attrNameLst>
                                      </p:cBhvr>
                                      <p:tavLst>
                                        <p:tav tm="0">
                                          <p:val>
                                            <p:fltVal val="90"/>
                                          </p:val>
                                        </p:tav>
                                        <p:tav tm="100000">
                                          <p:val>
                                            <p:fltVal val="0"/>
                                          </p:val>
                                        </p:tav>
                                      </p:tavLst>
                                    </p:anim>
                                    <p:animEffect transition="in" filter="fade">
                                      <p:cBhvr>
                                        <p:cTn id="112" dur="1000"/>
                                        <p:tgtEl>
                                          <p:spTgt spid="23"/>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p:cTn id="115" dur="1000" fill="hold"/>
                                        <p:tgtEl>
                                          <p:spTgt spid="22"/>
                                        </p:tgtEl>
                                        <p:attrNameLst>
                                          <p:attrName>ppt_w</p:attrName>
                                        </p:attrNameLst>
                                      </p:cBhvr>
                                      <p:tavLst>
                                        <p:tav tm="0">
                                          <p:val>
                                            <p:fltVal val="0"/>
                                          </p:val>
                                        </p:tav>
                                        <p:tav tm="100000">
                                          <p:val>
                                            <p:strVal val="#ppt_w"/>
                                          </p:val>
                                        </p:tav>
                                      </p:tavLst>
                                    </p:anim>
                                    <p:anim calcmode="lin" valueType="num">
                                      <p:cBhvr>
                                        <p:cTn id="116" dur="1000" fill="hold"/>
                                        <p:tgtEl>
                                          <p:spTgt spid="22"/>
                                        </p:tgtEl>
                                        <p:attrNameLst>
                                          <p:attrName>ppt_h</p:attrName>
                                        </p:attrNameLst>
                                      </p:cBhvr>
                                      <p:tavLst>
                                        <p:tav tm="0">
                                          <p:val>
                                            <p:fltVal val="0"/>
                                          </p:val>
                                        </p:tav>
                                        <p:tav tm="100000">
                                          <p:val>
                                            <p:strVal val="#ppt_h"/>
                                          </p:val>
                                        </p:tav>
                                      </p:tavLst>
                                    </p:anim>
                                    <p:anim calcmode="lin" valueType="num">
                                      <p:cBhvr>
                                        <p:cTn id="117" dur="1000" fill="hold"/>
                                        <p:tgtEl>
                                          <p:spTgt spid="22"/>
                                        </p:tgtEl>
                                        <p:attrNameLst>
                                          <p:attrName>style.rotation</p:attrName>
                                        </p:attrNameLst>
                                      </p:cBhvr>
                                      <p:tavLst>
                                        <p:tav tm="0">
                                          <p:val>
                                            <p:fltVal val="90"/>
                                          </p:val>
                                        </p:tav>
                                        <p:tav tm="100000">
                                          <p:val>
                                            <p:fltVal val="0"/>
                                          </p:val>
                                        </p:tav>
                                      </p:tavLst>
                                    </p:anim>
                                    <p:animEffect transition="in" filter="fade">
                                      <p:cBhvr>
                                        <p:cTn id="118" dur="1000"/>
                                        <p:tgtEl>
                                          <p:spTgt spid="22"/>
                                        </p:tgtEl>
                                      </p:cBhvr>
                                    </p:animEffect>
                                  </p:childTnLst>
                                </p:cTn>
                              </p:par>
                              <p:par>
                                <p:cTn id="119" presetID="35" presetClass="emph" presetSubtype="0" repeatCount="5000" fill="hold" grpId="1" nodeType="withEffect">
                                  <p:stCondLst>
                                    <p:cond delay="0"/>
                                  </p:stCondLst>
                                  <p:childTnLst>
                                    <p:anim calcmode="discrete" valueType="str">
                                      <p:cBhvr>
                                        <p:cTn id="120" dur="1000" fill="hold"/>
                                        <p:tgtEl>
                                          <p:spTgt spid="52"/>
                                        </p:tgtEl>
                                        <p:attrNameLst>
                                          <p:attrName>style.visibility</p:attrName>
                                        </p:attrNameLst>
                                      </p:cBhvr>
                                      <p:tavLst>
                                        <p:tav tm="0">
                                          <p:val>
                                            <p:strVal val="hidden"/>
                                          </p:val>
                                        </p:tav>
                                        <p:tav tm="50000">
                                          <p:val>
                                            <p:strVal val="visible"/>
                                          </p:val>
                                        </p:tav>
                                      </p:tavLst>
                                    </p:anim>
                                  </p:childTnLst>
                                </p:cTn>
                              </p:par>
                              <p:par>
                                <p:cTn id="121" presetID="35" presetClass="emph" presetSubtype="0" repeatCount="5000" fill="hold" grpId="1" nodeType="withEffect">
                                  <p:stCondLst>
                                    <p:cond delay="0"/>
                                  </p:stCondLst>
                                  <p:childTnLst>
                                    <p:anim calcmode="discrete" valueType="str">
                                      <p:cBhvr>
                                        <p:cTn id="122" dur="1000" fill="hold"/>
                                        <p:tgtEl>
                                          <p:spTgt spid="23"/>
                                        </p:tgtEl>
                                        <p:attrNameLst>
                                          <p:attrName>style.visibility</p:attrName>
                                        </p:attrNameLst>
                                      </p:cBhvr>
                                      <p:tavLst>
                                        <p:tav tm="0">
                                          <p:val>
                                            <p:strVal val="hidden"/>
                                          </p:val>
                                        </p:tav>
                                        <p:tav tm="50000">
                                          <p:val>
                                            <p:strVal val="visible"/>
                                          </p:val>
                                        </p:tav>
                                      </p:tavLst>
                                    </p:anim>
                                  </p:childTnLst>
                                </p:cTn>
                              </p:par>
                              <p:par>
                                <p:cTn id="123" presetID="35" presetClass="emph" presetSubtype="0" repeatCount="5000" fill="hold" grpId="1" nodeType="withEffect">
                                  <p:stCondLst>
                                    <p:cond delay="0"/>
                                  </p:stCondLst>
                                  <p:childTnLst>
                                    <p:anim calcmode="discrete" valueType="str">
                                      <p:cBhvr>
                                        <p:cTn id="124" dur="1000" fill="hold"/>
                                        <p:tgtEl>
                                          <p:spTgt spid="22"/>
                                        </p:tgtEl>
                                        <p:attrNameLst>
                                          <p:attrName>style.visibility</p:attrName>
                                        </p:attrNameLst>
                                      </p:cBhvr>
                                      <p:tavLst>
                                        <p:tav tm="0">
                                          <p:val>
                                            <p:strVal val="hidden"/>
                                          </p:val>
                                        </p:tav>
                                        <p:tav tm="50000">
                                          <p:val>
                                            <p:strVal val="visible"/>
                                          </p:val>
                                        </p:tav>
                                      </p:tavLst>
                                    </p:anim>
                                  </p:childTnLst>
                                </p:cTn>
                              </p:par>
                              <p:par>
                                <p:cTn id="125" presetID="31"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p:cTn id="127" dur="1000" fill="hold"/>
                                        <p:tgtEl>
                                          <p:spTgt spid="49"/>
                                        </p:tgtEl>
                                        <p:attrNameLst>
                                          <p:attrName>ppt_w</p:attrName>
                                        </p:attrNameLst>
                                      </p:cBhvr>
                                      <p:tavLst>
                                        <p:tav tm="0">
                                          <p:val>
                                            <p:fltVal val="0"/>
                                          </p:val>
                                        </p:tav>
                                        <p:tav tm="100000">
                                          <p:val>
                                            <p:strVal val="#ppt_w"/>
                                          </p:val>
                                        </p:tav>
                                      </p:tavLst>
                                    </p:anim>
                                    <p:anim calcmode="lin" valueType="num">
                                      <p:cBhvr>
                                        <p:cTn id="128" dur="1000" fill="hold"/>
                                        <p:tgtEl>
                                          <p:spTgt spid="49"/>
                                        </p:tgtEl>
                                        <p:attrNameLst>
                                          <p:attrName>ppt_h</p:attrName>
                                        </p:attrNameLst>
                                      </p:cBhvr>
                                      <p:tavLst>
                                        <p:tav tm="0">
                                          <p:val>
                                            <p:fltVal val="0"/>
                                          </p:val>
                                        </p:tav>
                                        <p:tav tm="100000">
                                          <p:val>
                                            <p:strVal val="#ppt_h"/>
                                          </p:val>
                                        </p:tav>
                                      </p:tavLst>
                                    </p:anim>
                                    <p:anim calcmode="lin" valueType="num">
                                      <p:cBhvr>
                                        <p:cTn id="129" dur="1000" fill="hold"/>
                                        <p:tgtEl>
                                          <p:spTgt spid="49"/>
                                        </p:tgtEl>
                                        <p:attrNameLst>
                                          <p:attrName>style.rotation</p:attrName>
                                        </p:attrNameLst>
                                      </p:cBhvr>
                                      <p:tavLst>
                                        <p:tav tm="0">
                                          <p:val>
                                            <p:fltVal val="90"/>
                                          </p:val>
                                        </p:tav>
                                        <p:tav tm="100000">
                                          <p:val>
                                            <p:fltVal val="0"/>
                                          </p:val>
                                        </p:tav>
                                      </p:tavLst>
                                    </p:anim>
                                    <p:animEffect transition="in" filter="fade">
                                      <p:cBhvr>
                                        <p:cTn id="130" dur="1000"/>
                                        <p:tgtEl>
                                          <p:spTgt spid="49"/>
                                        </p:tgtEl>
                                      </p:cBhvr>
                                    </p:animEffect>
                                  </p:childTnLst>
                                </p:cTn>
                              </p:par>
                              <p:par>
                                <p:cTn id="131" presetID="31"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p:cTn id="133" dur="1000" fill="hold"/>
                                        <p:tgtEl>
                                          <p:spTgt spid="50"/>
                                        </p:tgtEl>
                                        <p:attrNameLst>
                                          <p:attrName>ppt_w</p:attrName>
                                        </p:attrNameLst>
                                      </p:cBhvr>
                                      <p:tavLst>
                                        <p:tav tm="0">
                                          <p:val>
                                            <p:fltVal val="0"/>
                                          </p:val>
                                        </p:tav>
                                        <p:tav tm="100000">
                                          <p:val>
                                            <p:strVal val="#ppt_w"/>
                                          </p:val>
                                        </p:tav>
                                      </p:tavLst>
                                    </p:anim>
                                    <p:anim calcmode="lin" valueType="num">
                                      <p:cBhvr>
                                        <p:cTn id="134" dur="1000" fill="hold"/>
                                        <p:tgtEl>
                                          <p:spTgt spid="50"/>
                                        </p:tgtEl>
                                        <p:attrNameLst>
                                          <p:attrName>ppt_h</p:attrName>
                                        </p:attrNameLst>
                                      </p:cBhvr>
                                      <p:tavLst>
                                        <p:tav tm="0">
                                          <p:val>
                                            <p:fltVal val="0"/>
                                          </p:val>
                                        </p:tav>
                                        <p:tav tm="100000">
                                          <p:val>
                                            <p:strVal val="#ppt_h"/>
                                          </p:val>
                                        </p:tav>
                                      </p:tavLst>
                                    </p:anim>
                                    <p:anim calcmode="lin" valueType="num">
                                      <p:cBhvr>
                                        <p:cTn id="135" dur="1000" fill="hold"/>
                                        <p:tgtEl>
                                          <p:spTgt spid="50"/>
                                        </p:tgtEl>
                                        <p:attrNameLst>
                                          <p:attrName>style.rotation</p:attrName>
                                        </p:attrNameLst>
                                      </p:cBhvr>
                                      <p:tavLst>
                                        <p:tav tm="0">
                                          <p:val>
                                            <p:fltVal val="90"/>
                                          </p:val>
                                        </p:tav>
                                        <p:tav tm="100000">
                                          <p:val>
                                            <p:fltVal val="0"/>
                                          </p:val>
                                        </p:tav>
                                      </p:tavLst>
                                    </p:anim>
                                    <p:animEffect transition="in" filter="fade">
                                      <p:cBhvr>
                                        <p:cTn id="136" dur="1000"/>
                                        <p:tgtEl>
                                          <p:spTgt spid="50"/>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 calcmode="lin" valueType="num">
                                      <p:cBhvr>
                                        <p:cTn id="139" dur="1000" fill="hold"/>
                                        <p:tgtEl>
                                          <p:spTgt spid="51"/>
                                        </p:tgtEl>
                                        <p:attrNameLst>
                                          <p:attrName>ppt_w</p:attrName>
                                        </p:attrNameLst>
                                      </p:cBhvr>
                                      <p:tavLst>
                                        <p:tav tm="0">
                                          <p:val>
                                            <p:fltVal val="0"/>
                                          </p:val>
                                        </p:tav>
                                        <p:tav tm="100000">
                                          <p:val>
                                            <p:strVal val="#ppt_w"/>
                                          </p:val>
                                        </p:tav>
                                      </p:tavLst>
                                    </p:anim>
                                    <p:anim calcmode="lin" valueType="num">
                                      <p:cBhvr>
                                        <p:cTn id="140" dur="1000" fill="hold"/>
                                        <p:tgtEl>
                                          <p:spTgt spid="51"/>
                                        </p:tgtEl>
                                        <p:attrNameLst>
                                          <p:attrName>ppt_h</p:attrName>
                                        </p:attrNameLst>
                                      </p:cBhvr>
                                      <p:tavLst>
                                        <p:tav tm="0">
                                          <p:val>
                                            <p:fltVal val="0"/>
                                          </p:val>
                                        </p:tav>
                                        <p:tav tm="100000">
                                          <p:val>
                                            <p:strVal val="#ppt_h"/>
                                          </p:val>
                                        </p:tav>
                                      </p:tavLst>
                                    </p:anim>
                                    <p:anim calcmode="lin" valueType="num">
                                      <p:cBhvr>
                                        <p:cTn id="141" dur="1000" fill="hold"/>
                                        <p:tgtEl>
                                          <p:spTgt spid="51"/>
                                        </p:tgtEl>
                                        <p:attrNameLst>
                                          <p:attrName>style.rotation</p:attrName>
                                        </p:attrNameLst>
                                      </p:cBhvr>
                                      <p:tavLst>
                                        <p:tav tm="0">
                                          <p:val>
                                            <p:fltVal val="90"/>
                                          </p:val>
                                        </p:tav>
                                        <p:tav tm="100000">
                                          <p:val>
                                            <p:fltVal val="0"/>
                                          </p:val>
                                        </p:tav>
                                      </p:tavLst>
                                    </p:anim>
                                    <p:animEffect transition="in" filter="fade">
                                      <p:cBhvr>
                                        <p:cTn id="142" dur="1000"/>
                                        <p:tgtEl>
                                          <p:spTgt spid="51"/>
                                        </p:tgtEl>
                                      </p:cBhvr>
                                    </p:animEffect>
                                  </p:childTnLst>
                                </p:cTn>
                              </p:par>
                              <p:par>
                                <p:cTn id="143" presetID="35" presetClass="emph" presetSubtype="0" repeatCount="5000" fill="hold" grpId="1" nodeType="withEffect">
                                  <p:stCondLst>
                                    <p:cond delay="0"/>
                                  </p:stCondLst>
                                  <p:childTnLst>
                                    <p:anim calcmode="discrete" valueType="str">
                                      <p:cBhvr>
                                        <p:cTn id="144" dur="1000" fill="hold"/>
                                        <p:tgtEl>
                                          <p:spTgt spid="49"/>
                                        </p:tgtEl>
                                        <p:attrNameLst>
                                          <p:attrName>style.visibility</p:attrName>
                                        </p:attrNameLst>
                                      </p:cBhvr>
                                      <p:tavLst>
                                        <p:tav tm="0">
                                          <p:val>
                                            <p:strVal val="hidden"/>
                                          </p:val>
                                        </p:tav>
                                        <p:tav tm="50000">
                                          <p:val>
                                            <p:strVal val="visible"/>
                                          </p:val>
                                        </p:tav>
                                      </p:tavLst>
                                    </p:anim>
                                  </p:childTnLst>
                                </p:cTn>
                              </p:par>
                              <p:par>
                                <p:cTn id="145" presetID="35" presetClass="emph" presetSubtype="0" repeatCount="5000" fill="hold" grpId="1" nodeType="withEffect">
                                  <p:stCondLst>
                                    <p:cond delay="0"/>
                                  </p:stCondLst>
                                  <p:childTnLst>
                                    <p:anim calcmode="discrete" valueType="str">
                                      <p:cBhvr>
                                        <p:cTn id="146" dur="1000" fill="hold"/>
                                        <p:tgtEl>
                                          <p:spTgt spid="50"/>
                                        </p:tgtEl>
                                        <p:attrNameLst>
                                          <p:attrName>style.visibility</p:attrName>
                                        </p:attrNameLst>
                                      </p:cBhvr>
                                      <p:tavLst>
                                        <p:tav tm="0">
                                          <p:val>
                                            <p:strVal val="hidden"/>
                                          </p:val>
                                        </p:tav>
                                        <p:tav tm="50000">
                                          <p:val>
                                            <p:strVal val="visible"/>
                                          </p:val>
                                        </p:tav>
                                      </p:tavLst>
                                    </p:anim>
                                  </p:childTnLst>
                                </p:cTn>
                              </p:par>
                              <p:par>
                                <p:cTn id="147" presetID="35" presetClass="emph" presetSubtype="0" repeatCount="5000" fill="hold" grpId="1" nodeType="withEffect">
                                  <p:stCondLst>
                                    <p:cond delay="0"/>
                                  </p:stCondLst>
                                  <p:childTnLst>
                                    <p:anim calcmode="discrete" valueType="str">
                                      <p:cBhvr>
                                        <p:cTn id="148" dur="1000" fill="hold"/>
                                        <p:tgtEl>
                                          <p:spTgt spid="51"/>
                                        </p:tgtEl>
                                        <p:attrNameLst>
                                          <p:attrName>style.visibility</p:attrName>
                                        </p:attrNameLst>
                                      </p:cBhvr>
                                      <p:tavLst>
                                        <p:tav tm="0">
                                          <p:val>
                                            <p:strVal val="hidden"/>
                                          </p:val>
                                        </p:tav>
                                        <p:tav tm="50000">
                                          <p:val>
                                            <p:strVal val="visible"/>
                                          </p:val>
                                        </p:tav>
                                      </p:tavLst>
                                    </p:anim>
                                  </p:childTnLst>
                                </p:cTn>
                              </p:par>
                              <p:par>
                                <p:cTn id="149" presetID="31" presetClass="entr" presetSubtype="0" fill="hold" grpId="0" nodeType="withEffect">
                                  <p:stCondLst>
                                    <p:cond delay="0"/>
                                  </p:stCondLst>
                                  <p:childTnLst>
                                    <p:set>
                                      <p:cBhvr>
                                        <p:cTn id="150" dur="1" fill="hold">
                                          <p:stCondLst>
                                            <p:cond delay="0"/>
                                          </p:stCondLst>
                                        </p:cTn>
                                        <p:tgtEl>
                                          <p:spTgt spid="53"/>
                                        </p:tgtEl>
                                        <p:attrNameLst>
                                          <p:attrName>style.visibility</p:attrName>
                                        </p:attrNameLst>
                                      </p:cBhvr>
                                      <p:to>
                                        <p:strVal val="visible"/>
                                      </p:to>
                                    </p:set>
                                    <p:anim calcmode="lin" valueType="num">
                                      <p:cBhvr>
                                        <p:cTn id="151" dur="1000" fill="hold"/>
                                        <p:tgtEl>
                                          <p:spTgt spid="53"/>
                                        </p:tgtEl>
                                        <p:attrNameLst>
                                          <p:attrName>ppt_w</p:attrName>
                                        </p:attrNameLst>
                                      </p:cBhvr>
                                      <p:tavLst>
                                        <p:tav tm="0">
                                          <p:val>
                                            <p:fltVal val="0"/>
                                          </p:val>
                                        </p:tav>
                                        <p:tav tm="100000">
                                          <p:val>
                                            <p:strVal val="#ppt_w"/>
                                          </p:val>
                                        </p:tav>
                                      </p:tavLst>
                                    </p:anim>
                                    <p:anim calcmode="lin" valueType="num">
                                      <p:cBhvr>
                                        <p:cTn id="152" dur="1000" fill="hold"/>
                                        <p:tgtEl>
                                          <p:spTgt spid="53"/>
                                        </p:tgtEl>
                                        <p:attrNameLst>
                                          <p:attrName>ppt_h</p:attrName>
                                        </p:attrNameLst>
                                      </p:cBhvr>
                                      <p:tavLst>
                                        <p:tav tm="0">
                                          <p:val>
                                            <p:fltVal val="0"/>
                                          </p:val>
                                        </p:tav>
                                        <p:tav tm="100000">
                                          <p:val>
                                            <p:strVal val="#ppt_h"/>
                                          </p:val>
                                        </p:tav>
                                      </p:tavLst>
                                    </p:anim>
                                    <p:anim calcmode="lin" valueType="num">
                                      <p:cBhvr>
                                        <p:cTn id="153" dur="1000" fill="hold"/>
                                        <p:tgtEl>
                                          <p:spTgt spid="53"/>
                                        </p:tgtEl>
                                        <p:attrNameLst>
                                          <p:attrName>style.rotation</p:attrName>
                                        </p:attrNameLst>
                                      </p:cBhvr>
                                      <p:tavLst>
                                        <p:tav tm="0">
                                          <p:val>
                                            <p:fltVal val="90"/>
                                          </p:val>
                                        </p:tav>
                                        <p:tav tm="100000">
                                          <p:val>
                                            <p:fltVal val="0"/>
                                          </p:val>
                                        </p:tav>
                                      </p:tavLst>
                                    </p:anim>
                                    <p:animEffect transition="in" filter="fade">
                                      <p:cBhvr>
                                        <p:cTn id="154" dur="1000"/>
                                        <p:tgtEl>
                                          <p:spTgt spid="53"/>
                                        </p:tgtEl>
                                      </p:cBhvr>
                                    </p:animEffect>
                                  </p:childTnLst>
                                </p:cTn>
                              </p:par>
                              <p:par>
                                <p:cTn id="155" presetID="35" presetClass="emph" presetSubtype="0" repeatCount="5000" fill="hold" grpId="1" nodeType="withEffect">
                                  <p:stCondLst>
                                    <p:cond delay="0"/>
                                  </p:stCondLst>
                                  <p:childTnLst>
                                    <p:anim calcmode="discrete" valueType="str">
                                      <p:cBhvr>
                                        <p:cTn id="156" dur="1000" fill="hold"/>
                                        <p:tgtEl>
                                          <p:spTgt spid="53"/>
                                        </p:tgtEl>
                                        <p:attrNameLst>
                                          <p:attrName>style.visibility</p:attrName>
                                        </p:attrNameLst>
                                      </p:cBhvr>
                                      <p:tavLst>
                                        <p:tav tm="0">
                                          <p:val>
                                            <p:strVal val="hidden"/>
                                          </p:val>
                                        </p:tav>
                                        <p:tav tm="50000">
                                          <p:val>
                                            <p:strVal val="visible"/>
                                          </p:val>
                                        </p:tav>
                                      </p:tavLst>
                                    </p:anim>
                                  </p:childTnLst>
                                </p:cTn>
                              </p:par>
                              <p:par>
                                <p:cTn id="157" presetID="31" presetClass="entr" presetSubtype="0" fill="hold" grpId="0" nodeType="withEffect">
                                  <p:stCondLst>
                                    <p:cond delay="0"/>
                                  </p:stCondLst>
                                  <p:childTnLst>
                                    <p:set>
                                      <p:cBhvr>
                                        <p:cTn id="158" dur="1" fill="hold">
                                          <p:stCondLst>
                                            <p:cond delay="0"/>
                                          </p:stCondLst>
                                        </p:cTn>
                                        <p:tgtEl>
                                          <p:spTgt spid="58"/>
                                        </p:tgtEl>
                                        <p:attrNameLst>
                                          <p:attrName>style.visibility</p:attrName>
                                        </p:attrNameLst>
                                      </p:cBhvr>
                                      <p:to>
                                        <p:strVal val="visible"/>
                                      </p:to>
                                    </p:set>
                                    <p:anim calcmode="lin" valueType="num">
                                      <p:cBhvr>
                                        <p:cTn id="159" dur="1000" fill="hold"/>
                                        <p:tgtEl>
                                          <p:spTgt spid="58"/>
                                        </p:tgtEl>
                                        <p:attrNameLst>
                                          <p:attrName>ppt_w</p:attrName>
                                        </p:attrNameLst>
                                      </p:cBhvr>
                                      <p:tavLst>
                                        <p:tav tm="0">
                                          <p:val>
                                            <p:fltVal val="0"/>
                                          </p:val>
                                        </p:tav>
                                        <p:tav tm="100000">
                                          <p:val>
                                            <p:strVal val="#ppt_w"/>
                                          </p:val>
                                        </p:tav>
                                      </p:tavLst>
                                    </p:anim>
                                    <p:anim calcmode="lin" valueType="num">
                                      <p:cBhvr>
                                        <p:cTn id="160" dur="1000" fill="hold"/>
                                        <p:tgtEl>
                                          <p:spTgt spid="58"/>
                                        </p:tgtEl>
                                        <p:attrNameLst>
                                          <p:attrName>ppt_h</p:attrName>
                                        </p:attrNameLst>
                                      </p:cBhvr>
                                      <p:tavLst>
                                        <p:tav tm="0">
                                          <p:val>
                                            <p:fltVal val="0"/>
                                          </p:val>
                                        </p:tav>
                                        <p:tav tm="100000">
                                          <p:val>
                                            <p:strVal val="#ppt_h"/>
                                          </p:val>
                                        </p:tav>
                                      </p:tavLst>
                                    </p:anim>
                                    <p:anim calcmode="lin" valueType="num">
                                      <p:cBhvr>
                                        <p:cTn id="161" dur="1000" fill="hold"/>
                                        <p:tgtEl>
                                          <p:spTgt spid="58"/>
                                        </p:tgtEl>
                                        <p:attrNameLst>
                                          <p:attrName>style.rotation</p:attrName>
                                        </p:attrNameLst>
                                      </p:cBhvr>
                                      <p:tavLst>
                                        <p:tav tm="0">
                                          <p:val>
                                            <p:fltVal val="90"/>
                                          </p:val>
                                        </p:tav>
                                        <p:tav tm="100000">
                                          <p:val>
                                            <p:fltVal val="0"/>
                                          </p:val>
                                        </p:tav>
                                      </p:tavLst>
                                    </p:anim>
                                    <p:animEffect transition="in" filter="fade">
                                      <p:cBhvr>
                                        <p:cTn id="162" dur="1000"/>
                                        <p:tgtEl>
                                          <p:spTgt spid="58"/>
                                        </p:tgtEl>
                                      </p:cBhvr>
                                    </p:animEffect>
                                  </p:childTnLst>
                                </p:cTn>
                              </p:par>
                              <p:par>
                                <p:cTn id="163" presetID="31" presetClass="entr" presetSubtype="0" fill="hold" grpId="0" nodeType="withEffect">
                                  <p:stCondLst>
                                    <p:cond delay="0"/>
                                  </p:stCondLst>
                                  <p:childTnLst>
                                    <p:set>
                                      <p:cBhvr>
                                        <p:cTn id="164" dur="1" fill="hold">
                                          <p:stCondLst>
                                            <p:cond delay="0"/>
                                          </p:stCondLst>
                                        </p:cTn>
                                        <p:tgtEl>
                                          <p:spTgt spid="65"/>
                                        </p:tgtEl>
                                        <p:attrNameLst>
                                          <p:attrName>style.visibility</p:attrName>
                                        </p:attrNameLst>
                                      </p:cBhvr>
                                      <p:to>
                                        <p:strVal val="visible"/>
                                      </p:to>
                                    </p:set>
                                    <p:anim calcmode="lin" valueType="num">
                                      <p:cBhvr>
                                        <p:cTn id="165" dur="1000" fill="hold"/>
                                        <p:tgtEl>
                                          <p:spTgt spid="65"/>
                                        </p:tgtEl>
                                        <p:attrNameLst>
                                          <p:attrName>ppt_w</p:attrName>
                                        </p:attrNameLst>
                                      </p:cBhvr>
                                      <p:tavLst>
                                        <p:tav tm="0">
                                          <p:val>
                                            <p:fltVal val="0"/>
                                          </p:val>
                                        </p:tav>
                                        <p:tav tm="100000">
                                          <p:val>
                                            <p:strVal val="#ppt_w"/>
                                          </p:val>
                                        </p:tav>
                                      </p:tavLst>
                                    </p:anim>
                                    <p:anim calcmode="lin" valueType="num">
                                      <p:cBhvr>
                                        <p:cTn id="166" dur="1000" fill="hold"/>
                                        <p:tgtEl>
                                          <p:spTgt spid="65"/>
                                        </p:tgtEl>
                                        <p:attrNameLst>
                                          <p:attrName>ppt_h</p:attrName>
                                        </p:attrNameLst>
                                      </p:cBhvr>
                                      <p:tavLst>
                                        <p:tav tm="0">
                                          <p:val>
                                            <p:fltVal val="0"/>
                                          </p:val>
                                        </p:tav>
                                        <p:tav tm="100000">
                                          <p:val>
                                            <p:strVal val="#ppt_h"/>
                                          </p:val>
                                        </p:tav>
                                      </p:tavLst>
                                    </p:anim>
                                    <p:anim calcmode="lin" valueType="num">
                                      <p:cBhvr>
                                        <p:cTn id="167" dur="1000" fill="hold"/>
                                        <p:tgtEl>
                                          <p:spTgt spid="65"/>
                                        </p:tgtEl>
                                        <p:attrNameLst>
                                          <p:attrName>style.rotation</p:attrName>
                                        </p:attrNameLst>
                                      </p:cBhvr>
                                      <p:tavLst>
                                        <p:tav tm="0">
                                          <p:val>
                                            <p:fltVal val="90"/>
                                          </p:val>
                                        </p:tav>
                                        <p:tav tm="100000">
                                          <p:val>
                                            <p:fltVal val="0"/>
                                          </p:val>
                                        </p:tav>
                                      </p:tavLst>
                                    </p:anim>
                                    <p:animEffect transition="in" filter="fade">
                                      <p:cBhvr>
                                        <p:cTn id="168" dur="1000"/>
                                        <p:tgtEl>
                                          <p:spTgt spid="65"/>
                                        </p:tgtEl>
                                      </p:cBhvr>
                                    </p:animEffect>
                                  </p:childTnLst>
                                </p:cTn>
                              </p:par>
                              <p:par>
                                <p:cTn id="169" presetID="31" presetClass="entr" presetSubtype="0" fill="hold" grpId="0" nodeType="withEffect">
                                  <p:stCondLst>
                                    <p:cond delay="0"/>
                                  </p:stCondLst>
                                  <p:childTnLst>
                                    <p:set>
                                      <p:cBhvr>
                                        <p:cTn id="170" dur="1" fill="hold">
                                          <p:stCondLst>
                                            <p:cond delay="0"/>
                                          </p:stCondLst>
                                        </p:cTn>
                                        <p:tgtEl>
                                          <p:spTgt spid="47"/>
                                        </p:tgtEl>
                                        <p:attrNameLst>
                                          <p:attrName>style.visibility</p:attrName>
                                        </p:attrNameLst>
                                      </p:cBhvr>
                                      <p:to>
                                        <p:strVal val="visible"/>
                                      </p:to>
                                    </p:set>
                                    <p:anim calcmode="lin" valueType="num">
                                      <p:cBhvr>
                                        <p:cTn id="171" dur="1000" fill="hold"/>
                                        <p:tgtEl>
                                          <p:spTgt spid="47"/>
                                        </p:tgtEl>
                                        <p:attrNameLst>
                                          <p:attrName>ppt_w</p:attrName>
                                        </p:attrNameLst>
                                      </p:cBhvr>
                                      <p:tavLst>
                                        <p:tav tm="0">
                                          <p:val>
                                            <p:fltVal val="0"/>
                                          </p:val>
                                        </p:tav>
                                        <p:tav tm="100000">
                                          <p:val>
                                            <p:strVal val="#ppt_w"/>
                                          </p:val>
                                        </p:tav>
                                      </p:tavLst>
                                    </p:anim>
                                    <p:anim calcmode="lin" valueType="num">
                                      <p:cBhvr>
                                        <p:cTn id="172" dur="1000" fill="hold"/>
                                        <p:tgtEl>
                                          <p:spTgt spid="47"/>
                                        </p:tgtEl>
                                        <p:attrNameLst>
                                          <p:attrName>ppt_h</p:attrName>
                                        </p:attrNameLst>
                                      </p:cBhvr>
                                      <p:tavLst>
                                        <p:tav tm="0">
                                          <p:val>
                                            <p:fltVal val="0"/>
                                          </p:val>
                                        </p:tav>
                                        <p:tav tm="100000">
                                          <p:val>
                                            <p:strVal val="#ppt_h"/>
                                          </p:val>
                                        </p:tav>
                                      </p:tavLst>
                                    </p:anim>
                                    <p:anim calcmode="lin" valueType="num">
                                      <p:cBhvr>
                                        <p:cTn id="173" dur="1000" fill="hold"/>
                                        <p:tgtEl>
                                          <p:spTgt spid="47"/>
                                        </p:tgtEl>
                                        <p:attrNameLst>
                                          <p:attrName>style.rotation</p:attrName>
                                        </p:attrNameLst>
                                      </p:cBhvr>
                                      <p:tavLst>
                                        <p:tav tm="0">
                                          <p:val>
                                            <p:fltVal val="90"/>
                                          </p:val>
                                        </p:tav>
                                        <p:tav tm="100000">
                                          <p:val>
                                            <p:fltVal val="0"/>
                                          </p:val>
                                        </p:tav>
                                      </p:tavLst>
                                    </p:anim>
                                    <p:animEffect transition="in" filter="fade">
                                      <p:cBhvr>
                                        <p:cTn id="174" dur="1000"/>
                                        <p:tgtEl>
                                          <p:spTgt spid="47"/>
                                        </p:tgtEl>
                                      </p:cBhvr>
                                    </p:animEffect>
                                  </p:childTnLst>
                                </p:cTn>
                              </p:par>
                              <p:par>
                                <p:cTn id="175" presetID="35" presetClass="emph" presetSubtype="0" repeatCount="5000" fill="hold" grpId="1" nodeType="withEffect">
                                  <p:stCondLst>
                                    <p:cond delay="0"/>
                                  </p:stCondLst>
                                  <p:childTnLst>
                                    <p:anim calcmode="discrete" valueType="str">
                                      <p:cBhvr>
                                        <p:cTn id="176" dur="1000" fill="hold"/>
                                        <p:tgtEl>
                                          <p:spTgt spid="58"/>
                                        </p:tgtEl>
                                        <p:attrNameLst>
                                          <p:attrName>style.visibility</p:attrName>
                                        </p:attrNameLst>
                                      </p:cBhvr>
                                      <p:tavLst>
                                        <p:tav tm="0">
                                          <p:val>
                                            <p:strVal val="hidden"/>
                                          </p:val>
                                        </p:tav>
                                        <p:tav tm="50000">
                                          <p:val>
                                            <p:strVal val="visible"/>
                                          </p:val>
                                        </p:tav>
                                      </p:tavLst>
                                    </p:anim>
                                  </p:childTnLst>
                                </p:cTn>
                              </p:par>
                              <p:par>
                                <p:cTn id="177" presetID="35" presetClass="emph" presetSubtype="0" repeatCount="5000" fill="hold" grpId="1" nodeType="withEffect">
                                  <p:stCondLst>
                                    <p:cond delay="0"/>
                                  </p:stCondLst>
                                  <p:childTnLst>
                                    <p:anim calcmode="discrete" valueType="str">
                                      <p:cBhvr>
                                        <p:cTn id="178" dur="1000" fill="hold"/>
                                        <p:tgtEl>
                                          <p:spTgt spid="65"/>
                                        </p:tgtEl>
                                        <p:attrNameLst>
                                          <p:attrName>style.visibility</p:attrName>
                                        </p:attrNameLst>
                                      </p:cBhvr>
                                      <p:tavLst>
                                        <p:tav tm="0">
                                          <p:val>
                                            <p:strVal val="hidden"/>
                                          </p:val>
                                        </p:tav>
                                        <p:tav tm="50000">
                                          <p:val>
                                            <p:strVal val="visible"/>
                                          </p:val>
                                        </p:tav>
                                      </p:tavLst>
                                    </p:anim>
                                  </p:childTnLst>
                                </p:cTn>
                              </p:par>
                              <p:par>
                                <p:cTn id="179" presetID="35" presetClass="emph" presetSubtype="0" repeatCount="5000" fill="hold" grpId="1" nodeType="withEffect">
                                  <p:stCondLst>
                                    <p:cond delay="0"/>
                                  </p:stCondLst>
                                  <p:childTnLst>
                                    <p:anim calcmode="discrete" valueType="str">
                                      <p:cBhvr>
                                        <p:cTn id="180" dur="1000" fill="hold"/>
                                        <p:tgtEl>
                                          <p:spTgt spid="47"/>
                                        </p:tgtEl>
                                        <p:attrNameLst>
                                          <p:attrName>style.visibility</p:attrName>
                                        </p:attrNameLst>
                                      </p:cBhvr>
                                      <p:tavLst>
                                        <p:tav tm="0">
                                          <p:val>
                                            <p:strVal val="hidden"/>
                                          </p:val>
                                        </p:tav>
                                        <p:tav tm="50000">
                                          <p:val>
                                            <p:strVal val="visible"/>
                                          </p:val>
                                        </p:tav>
                                      </p:tavLst>
                                    </p:anim>
                                  </p:childTnLst>
                                </p:cTn>
                              </p:par>
                              <p:par>
                                <p:cTn id="181" presetID="31" presetClass="entr" presetSubtype="0" fill="hold" grpId="0" nodeType="withEffect">
                                  <p:stCondLst>
                                    <p:cond delay="0"/>
                                  </p:stCondLst>
                                  <p:childTnLst>
                                    <p:set>
                                      <p:cBhvr>
                                        <p:cTn id="182" dur="1" fill="hold">
                                          <p:stCondLst>
                                            <p:cond delay="0"/>
                                          </p:stCondLst>
                                        </p:cTn>
                                        <p:tgtEl>
                                          <p:spTgt spid="59"/>
                                        </p:tgtEl>
                                        <p:attrNameLst>
                                          <p:attrName>style.visibility</p:attrName>
                                        </p:attrNameLst>
                                      </p:cBhvr>
                                      <p:to>
                                        <p:strVal val="visible"/>
                                      </p:to>
                                    </p:set>
                                    <p:anim calcmode="lin" valueType="num">
                                      <p:cBhvr>
                                        <p:cTn id="183" dur="1000" fill="hold"/>
                                        <p:tgtEl>
                                          <p:spTgt spid="59"/>
                                        </p:tgtEl>
                                        <p:attrNameLst>
                                          <p:attrName>ppt_w</p:attrName>
                                        </p:attrNameLst>
                                      </p:cBhvr>
                                      <p:tavLst>
                                        <p:tav tm="0">
                                          <p:val>
                                            <p:fltVal val="0"/>
                                          </p:val>
                                        </p:tav>
                                        <p:tav tm="100000">
                                          <p:val>
                                            <p:strVal val="#ppt_w"/>
                                          </p:val>
                                        </p:tav>
                                      </p:tavLst>
                                    </p:anim>
                                    <p:anim calcmode="lin" valueType="num">
                                      <p:cBhvr>
                                        <p:cTn id="184" dur="1000" fill="hold"/>
                                        <p:tgtEl>
                                          <p:spTgt spid="59"/>
                                        </p:tgtEl>
                                        <p:attrNameLst>
                                          <p:attrName>ppt_h</p:attrName>
                                        </p:attrNameLst>
                                      </p:cBhvr>
                                      <p:tavLst>
                                        <p:tav tm="0">
                                          <p:val>
                                            <p:fltVal val="0"/>
                                          </p:val>
                                        </p:tav>
                                        <p:tav tm="100000">
                                          <p:val>
                                            <p:strVal val="#ppt_h"/>
                                          </p:val>
                                        </p:tav>
                                      </p:tavLst>
                                    </p:anim>
                                    <p:anim calcmode="lin" valueType="num">
                                      <p:cBhvr>
                                        <p:cTn id="185" dur="1000" fill="hold"/>
                                        <p:tgtEl>
                                          <p:spTgt spid="59"/>
                                        </p:tgtEl>
                                        <p:attrNameLst>
                                          <p:attrName>style.rotation</p:attrName>
                                        </p:attrNameLst>
                                      </p:cBhvr>
                                      <p:tavLst>
                                        <p:tav tm="0">
                                          <p:val>
                                            <p:fltVal val="90"/>
                                          </p:val>
                                        </p:tav>
                                        <p:tav tm="100000">
                                          <p:val>
                                            <p:fltVal val="0"/>
                                          </p:val>
                                        </p:tav>
                                      </p:tavLst>
                                    </p:anim>
                                    <p:animEffect transition="in" filter="fade">
                                      <p:cBhvr>
                                        <p:cTn id="186" dur="1000"/>
                                        <p:tgtEl>
                                          <p:spTgt spid="59"/>
                                        </p:tgtEl>
                                      </p:cBhvr>
                                    </p:animEffect>
                                  </p:childTnLst>
                                </p:cTn>
                              </p:par>
                              <p:par>
                                <p:cTn id="187" presetID="31" presetClass="entr" presetSubtype="0" fill="hold" grpId="0" nodeType="withEffect">
                                  <p:stCondLst>
                                    <p:cond delay="0"/>
                                  </p:stCondLst>
                                  <p:childTnLst>
                                    <p:set>
                                      <p:cBhvr>
                                        <p:cTn id="188" dur="1" fill="hold">
                                          <p:stCondLst>
                                            <p:cond delay="0"/>
                                          </p:stCondLst>
                                        </p:cTn>
                                        <p:tgtEl>
                                          <p:spTgt spid="60"/>
                                        </p:tgtEl>
                                        <p:attrNameLst>
                                          <p:attrName>style.visibility</p:attrName>
                                        </p:attrNameLst>
                                      </p:cBhvr>
                                      <p:to>
                                        <p:strVal val="visible"/>
                                      </p:to>
                                    </p:set>
                                    <p:anim calcmode="lin" valueType="num">
                                      <p:cBhvr>
                                        <p:cTn id="189" dur="1000" fill="hold"/>
                                        <p:tgtEl>
                                          <p:spTgt spid="60"/>
                                        </p:tgtEl>
                                        <p:attrNameLst>
                                          <p:attrName>ppt_w</p:attrName>
                                        </p:attrNameLst>
                                      </p:cBhvr>
                                      <p:tavLst>
                                        <p:tav tm="0">
                                          <p:val>
                                            <p:fltVal val="0"/>
                                          </p:val>
                                        </p:tav>
                                        <p:tav tm="100000">
                                          <p:val>
                                            <p:strVal val="#ppt_w"/>
                                          </p:val>
                                        </p:tav>
                                      </p:tavLst>
                                    </p:anim>
                                    <p:anim calcmode="lin" valueType="num">
                                      <p:cBhvr>
                                        <p:cTn id="190" dur="1000" fill="hold"/>
                                        <p:tgtEl>
                                          <p:spTgt spid="60"/>
                                        </p:tgtEl>
                                        <p:attrNameLst>
                                          <p:attrName>ppt_h</p:attrName>
                                        </p:attrNameLst>
                                      </p:cBhvr>
                                      <p:tavLst>
                                        <p:tav tm="0">
                                          <p:val>
                                            <p:fltVal val="0"/>
                                          </p:val>
                                        </p:tav>
                                        <p:tav tm="100000">
                                          <p:val>
                                            <p:strVal val="#ppt_h"/>
                                          </p:val>
                                        </p:tav>
                                      </p:tavLst>
                                    </p:anim>
                                    <p:anim calcmode="lin" valueType="num">
                                      <p:cBhvr>
                                        <p:cTn id="191" dur="1000" fill="hold"/>
                                        <p:tgtEl>
                                          <p:spTgt spid="60"/>
                                        </p:tgtEl>
                                        <p:attrNameLst>
                                          <p:attrName>style.rotation</p:attrName>
                                        </p:attrNameLst>
                                      </p:cBhvr>
                                      <p:tavLst>
                                        <p:tav tm="0">
                                          <p:val>
                                            <p:fltVal val="90"/>
                                          </p:val>
                                        </p:tav>
                                        <p:tav tm="100000">
                                          <p:val>
                                            <p:fltVal val="0"/>
                                          </p:val>
                                        </p:tav>
                                      </p:tavLst>
                                    </p:anim>
                                    <p:animEffect transition="in" filter="fade">
                                      <p:cBhvr>
                                        <p:cTn id="192" dur="1000"/>
                                        <p:tgtEl>
                                          <p:spTgt spid="60"/>
                                        </p:tgtEl>
                                      </p:cBhvr>
                                    </p:animEffect>
                                  </p:childTnLst>
                                </p:cTn>
                              </p:par>
                              <p:par>
                                <p:cTn id="193" presetID="35" presetClass="emph" presetSubtype="0" repeatCount="5000" fill="hold" grpId="1" nodeType="withEffect">
                                  <p:stCondLst>
                                    <p:cond delay="0"/>
                                  </p:stCondLst>
                                  <p:childTnLst>
                                    <p:anim calcmode="discrete" valueType="str">
                                      <p:cBhvr>
                                        <p:cTn id="194" dur="1000" fill="hold"/>
                                        <p:tgtEl>
                                          <p:spTgt spid="59"/>
                                        </p:tgtEl>
                                        <p:attrNameLst>
                                          <p:attrName>style.visibility</p:attrName>
                                        </p:attrNameLst>
                                      </p:cBhvr>
                                      <p:tavLst>
                                        <p:tav tm="0">
                                          <p:val>
                                            <p:strVal val="hidden"/>
                                          </p:val>
                                        </p:tav>
                                        <p:tav tm="50000">
                                          <p:val>
                                            <p:strVal val="visible"/>
                                          </p:val>
                                        </p:tav>
                                      </p:tavLst>
                                    </p:anim>
                                  </p:childTnLst>
                                </p:cTn>
                              </p:par>
                              <p:par>
                                <p:cTn id="195" presetID="35" presetClass="emph" presetSubtype="0" repeatCount="5000" fill="hold" grpId="1" nodeType="withEffect">
                                  <p:stCondLst>
                                    <p:cond delay="0"/>
                                  </p:stCondLst>
                                  <p:childTnLst>
                                    <p:anim calcmode="discrete" valueType="str">
                                      <p:cBhvr>
                                        <p:cTn id="196" dur="1000" fill="hold"/>
                                        <p:tgtEl>
                                          <p:spTgt spid="60"/>
                                        </p:tgtEl>
                                        <p:attrNameLst>
                                          <p:attrName>style.visibility</p:attrName>
                                        </p:attrNameLst>
                                      </p:cBhvr>
                                      <p:tavLst>
                                        <p:tav tm="0">
                                          <p:val>
                                            <p:strVal val="hidden"/>
                                          </p:val>
                                        </p:tav>
                                        <p:tav tm="50000">
                                          <p:val>
                                            <p:strVal val="visible"/>
                                          </p:val>
                                        </p:tav>
                                      </p:tavLst>
                                    </p:anim>
                                  </p:childTnLst>
                                </p:cTn>
                              </p:par>
                              <p:par>
                                <p:cTn id="197" presetID="31"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 calcmode="lin" valueType="num">
                                      <p:cBhvr>
                                        <p:cTn id="199" dur="1000" fill="hold"/>
                                        <p:tgtEl>
                                          <p:spTgt spid="68"/>
                                        </p:tgtEl>
                                        <p:attrNameLst>
                                          <p:attrName>ppt_w</p:attrName>
                                        </p:attrNameLst>
                                      </p:cBhvr>
                                      <p:tavLst>
                                        <p:tav tm="0">
                                          <p:val>
                                            <p:fltVal val="0"/>
                                          </p:val>
                                        </p:tav>
                                        <p:tav tm="100000">
                                          <p:val>
                                            <p:strVal val="#ppt_w"/>
                                          </p:val>
                                        </p:tav>
                                      </p:tavLst>
                                    </p:anim>
                                    <p:anim calcmode="lin" valueType="num">
                                      <p:cBhvr>
                                        <p:cTn id="200" dur="1000" fill="hold"/>
                                        <p:tgtEl>
                                          <p:spTgt spid="68"/>
                                        </p:tgtEl>
                                        <p:attrNameLst>
                                          <p:attrName>ppt_h</p:attrName>
                                        </p:attrNameLst>
                                      </p:cBhvr>
                                      <p:tavLst>
                                        <p:tav tm="0">
                                          <p:val>
                                            <p:fltVal val="0"/>
                                          </p:val>
                                        </p:tav>
                                        <p:tav tm="100000">
                                          <p:val>
                                            <p:strVal val="#ppt_h"/>
                                          </p:val>
                                        </p:tav>
                                      </p:tavLst>
                                    </p:anim>
                                    <p:anim calcmode="lin" valueType="num">
                                      <p:cBhvr>
                                        <p:cTn id="201" dur="1000" fill="hold"/>
                                        <p:tgtEl>
                                          <p:spTgt spid="68"/>
                                        </p:tgtEl>
                                        <p:attrNameLst>
                                          <p:attrName>style.rotation</p:attrName>
                                        </p:attrNameLst>
                                      </p:cBhvr>
                                      <p:tavLst>
                                        <p:tav tm="0">
                                          <p:val>
                                            <p:fltVal val="90"/>
                                          </p:val>
                                        </p:tav>
                                        <p:tav tm="100000">
                                          <p:val>
                                            <p:fltVal val="0"/>
                                          </p:val>
                                        </p:tav>
                                      </p:tavLst>
                                    </p:anim>
                                    <p:animEffect transition="in" filter="fade">
                                      <p:cBhvr>
                                        <p:cTn id="202" dur="1000"/>
                                        <p:tgtEl>
                                          <p:spTgt spid="68"/>
                                        </p:tgtEl>
                                      </p:cBhvr>
                                    </p:animEffect>
                                  </p:childTnLst>
                                </p:cTn>
                              </p:par>
                              <p:par>
                                <p:cTn id="203" presetID="35" presetClass="emph" presetSubtype="0" repeatCount="5000" fill="hold" grpId="1" nodeType="withEffect">
                                  <p:stCondLst>
                                    <p:cond delay="0"/>
                                  </p:stCondLst>
                                  <p:childTnLst>
                                    <p:anim calcmode="discrete" valueType="str">
                                      <p:cBhvr>
                                        <p:cTn id="204" dur="1000" fill="hold"/>
                                        <p:tgtEl>
                                          <p:spTgt spid="68"/>
                                        </p:tgtEl>
                                        <p:attrNameLst>
                                          <p:attrName>style.visibility</p:attrName>
                                        </p:attrNameLst>
                                      </p:cBhvr>
                                      <p:tavLst>
                                        <p:tav tm="0">
                                          <p:val>
                                            <p:strVal val="hidden"/>
                                          </p:val>
                                        </p:tav>
                                        <p:tav tm="50000">
                                          <p:val>
                                            <p:strVal val="visible"/>
                                          </p:val>
                                        </p:tav>
                                      </p:tavLst>
                                    </p:anim>
                                  </p:childTnLst>
                                </p:cTn>
                              </p:par>
                              <p:par>
                                <p:cTn id="205" presetID="31" presetClass="entr" presetSubtype="0" fill="hold" grpId="0" nodeType="withEffect">
                                  <p:stCondLst>
                                    <p:cond delay="0"/>
                                  </p:stCondLst>
                                  <p:childTnLst>
                                    <p:set>
                                      <p:cBhvr>
                                        <p:cTn id="206" dur="1" fill="hold">
                                          <p:stCondLst>
                                            <p:cond delay="0"/>
                                          </p:stCondLst>
                                        </p:cTn>
                                        <p:tgtEl>
                                          <p:spTgt spid="64"/>
                                        </p:tgtEl>
                                        <p:attrNameLst>
                                          <p:attrName>style.visibility</p:attrName>
                                        </p:attrNameLst>
                                      </p:cBhvr>
                                      <p:to>
                                        <p:strVal val="visible"/>
                                      </p:to>
                                    </p:set>
                                    <p:anim calcmode="lin" valueType="num">
                                      <p:cBhvr>
                                        <p:cTn id="207" dur="1000" fill="hold"/>
                                        <p:tgtEl>
                                          <p:spTgt spid="64"/>
                                        </p:tgtEl>
                                        <p:attrNameLst>
                                          <p:attrName>ppt_w</p:attrName>
                                        </p:attrNameLst>
                                      </p:cBhvr>
                                      <p:tavLst>
                                        <p:tav tm="0">
                                          <p:val>
                                            <p:fltVal val="0"/>
                                          </p:val>
                                        </p:tav>
                                        <p:tav tm="100000">
                                          <p:val>
                                            <p:strVal val="#ppt_w"/>
                                          </p:val>
                                        </p:tav>
                                      </p:tavLst>
                                    </p:anim>
                                    <p:anim calcmode="lin" valueType="num">
                                      <p:cBhvr>
                                        <p:cTn id="208" dur="1000" fill="hold"/>
                                        <p:tgtEl>
                                          <p:spTgt spid="64"/>
                                        </p:tgtEl>
                                        <p:attrNameLst>
                                          <p:attrName>ppt_h</p:attrName>
                                        </p:attrNameLst>
                                      </p:cBhvr>
                                      <p:tavLst>
                                        <p:tav tm="0">
                                          <p:val>
                                            <p:fltVal val="0"/>
                                          </p:val>
                                        </p:tav>
                                        <p:tav tm="100000">
                                          <p:val>
                                            <p:strVal val="#ppt_h"/>
                                          </p:val>
                                        </p:tav>
                                      </p:tavLst>
                                    </p:anim>
                                    <p:anim calcmode="lin" valueType="num">
                                      <p:cBhvr>
                                        <p:cTn id="209" dur="1000" fill="hold"/>
                                        <p:tgtEl>
                                          <p:spTgt spid="64"/>
                                        </p:tgtEl>
                                        <p:attrNameLst>
                                          <p:attrName>style.rotation</p:attrName>
                                        </p:attrNameLst>
                                      </p:cBhvr>
                                      <p:tavLst>
                                        <p:tav tm="0">
                                          <p:val>
                                            <p:fltVal val="90"/>
                                          </p:val>
                                        </p:tav>
                                        <p:tav tm="100000">
                                          <p:val>
                                            <p:fltVal val="0"/>
                                          </p:val>
                                        </p:tav>
                                      </p:tavLst>
                                    </p:anim>
                                    <p:animEffect transition="in" filter="fade">
                                      <p:cBhvr>
                                        <p:cTn id="210" dur="1000"/>
                                        <p:tgtEl>
                                          <p:spTgt spid="64"/>
                                        </p:tgtEl>
                                      </p:cBhvr>
                                    </p:animEffect>
                                  </p:childTnLst>
                                </p:cTn>
                              </p:par>
                              <p:par>
                                <p:cTn id="211" presetID="35" presetClass="emph" presetSubtype="0" repeatCount="5000" fill="hold" grpId="1" nodeType="withEffect">
                                  <p:stCondLst>
                                    <p:cond delay="0"/>
                                  </p:stCondLst>
                                  <p:childTnLst>
                                    <p:anim calcmode="discrete" valueType="str">
                                      <p:cBhvr>
                                        <p:cTn id="212" dur="1000" fill="hold"/>
                                        <p:tgtEl>
                                          <p:spTgt spid="64"/>
                                        </p:tgtEl>
                                        <p:attrNameLst>
                                          <p:attrName>style.visibility</p:attrName>
                                        </p:attrNameLst>
                                      </p:cBhvr>
                                      <p:tavLst>
                                        <p:tav tm="0">
                                          <p:val>
                                            <p:strVal val="hidden"/>
                                          </p:val>
                                        </p:tav>
                                        <p:tav tm="50000">
                                          <p:val>
                                            <p:strVal val="visible"/>
                                          </p:val>
                                        </p:tav>
                                      </p:tavLst>
                                    </p:anim>
                                  </p:childTnLst>
                                </p:cTn>
                              </p:par>
                              <p:par>
                                <p:cTn id="213" presetID="31" presetClass="entr" presetSubtype="0" fill="hold" grpId="0" nodeType="withEffect">
                                  <p:stCondLst>
                                    <p:cond delay="0"/>
                                  </p:stCondLst>
                                  <p:childTnLst>
                                    <p:set>
                                      <p:cBhvr>
                                        <p:cTn id="214" dur="1" fill="hold">
                                          <p:stCondLst>
                                            <p:cond delay="0"/>
                                          </p:stCondLst>
                                        </p:cTn>
                                        <p:tgtEl>
                                          <p:spTgt spid="28"/>
                                        </p:tgtEl>
                                        <p:attrNameLst>
                                          <p:attrName>style.visibility</p:attrName>
                                        </p:attrNameLst>
                                      </p:cBhvr>
                                      <p:to>
                                        <p:strVal val="visible"/>
                                      </p:to>
                                    </p:set>
                                    <p:anim calcmode="lin" valueType="num">
                                      <p:cBhvr>
                                        <p:cTn id="215" dur="1000" fill="hold"/>
                                        <p:tgtEl>
                                          <p:spTgt spid="28"/>
                                        </p:tgtEl>
                                        <p:attrNameLst>
                                          <p:attrName>ppt_w</p:attrName>
                                        </p:attrNameLst>
                                      </p:cBhvr>
                                      <p:tavLst>
                                        <p:tav tm="0">
                                          <p:val>
                                            <p:fltVal val="0"/>
                                          </p:val>
                                        </p:tav>
                                        <p:tav tm="100000">
                                          <p:val>
                                            <p:strVal val="#ppt_w"/>
                                          </p:val>
                                        </p:tav>
                                      </p:tavLst>
                                    </p:anim>
                                    <p:anim calcmode="lin" valueType="num">
                                      <p:cBhvr>
                                        <p:cTn id="216" dur="1000" fill="hold"/>
                                        <p:tgtEl>
                                          <p:spTgt spid="28"/>
                                        </p:tgtEl>
                                        <p:attrNameLst>
                                          <p:attrName>ppt_h</p:attrName>
                                        </p:attrNameLst>
                                      </p:cBhvr>
                                      <p:tavLst>
                                        <p:tav tm="0">
                                          <p:val>
                                            <p:fltVal val="0"/>
                                          </p:val>
                                        </p:tav>
                                        <p:tav tm="100000">
                                          <p:val>
                                            <p:strVal val="#ppt_h"/>
                                          </p:val>
                                        </p:tav>
                                      </p:tavLst>
                                    </p:anim>
                                    <p:anim calcmode="lin" valueType="num">
                                      <p:cBhvr>
                                        <p:cTn id="217" dur="1000" fill="hold"/>
                                        <p:tgtEl>
                                          <p:spTgt spid="28"/>
                                        </p:tgtEl>
                                        <p:attrNameLst>
                                          <p:attrName>style.rotation</p:attrName>
                                        </p:attrNameLst>
                                      </p:cBhvr>
                                      <p:tavLst>
                                        <p:tav tm="0">
                                          <p:val>
                                            <p:fltVal val="90"/>
                                          </p:val>
                                        </p:tav>
                                        <p:tav tm="100000">
                                          <p:val>
                                            <p:fltVal val="0"/>
                                          </p:val>
                                        </p:tav>
                                      </p:tavLst>
                                    </p:anim>
                                    <p:animEffect transition="in" filter="fade">
                                      <p:cBhvr>
                                        <p:cTn id="218" dur="1000"/>
                                        <p:tgtEl>
                                          <p:spTgt spid="28"/>
                                        </p:tgtEl>
                                      </p:cBhvr>
                                    </p:animEffect>
                                  </p:childTnLst>
                                </p:cTn>
                              </p:par>
                              <p:par>
                                <p:cTn id="219" presetID="31" presetClass="entr" presetSubtype="0" fill="hold" grpId="0" nodeType="withEffect">
                                  <p:stCondLst>
                                    <p:cond delay="0"/>
                                  </p:stCondLst>
                                  <p:childTnLst>
                                    <p:set>
                                      <p:cBhvr>
                                        <p:cTn id="220" dur="1" fill="hold">
                                          <p:stCondLst>
                                            <p:cond delay="0"/>
                                          </p:stCondLst>
                                        </p:cTn>
                                        <p:tgtEl>
                                          <p:spTgt spid="27"/>
                                        </p:tgtEl>
                                        <p:attrNameLst>
                                          <p:attrName>style.visibility</p:attrName>
                                        </p:attrNameLst>
                                      </p:cBhvr>
                                      <p:to>
                                        <p:strVal val="visible"/>
                                      </p:to>
                                    </p:set>
                                    <p:anim calcmode="lin" valueType="num">
                                      <p:cBhvr>
                                        <p:cTn id="221" dur="1000" fill="hold"/>
                                        <p:tgtEl>
                                          <p:spTgt spid="27"/>
                                        </p:tgtEl>
                                        <p:attrNameLst>
                                          <p:attrName>ppt_w</p:attrName>
                                        </p:attrNameLst>
                                      </p:cBhvr>
                                      <p:tavLst>
                                        <p:tav tm="0">
                                          <p:val>
                                            <p:fltVal val="0"/>
                                          </p:val>
                                        </p:tav>
                                        <p:tav tm="100000">
                                          <p:val>
                                            <p:strVal val="#ppt_w"/>
                                          </p:val>
                                        </p:tav>
                                      </p:tavLst>
                                    </p:anim>
                                    <p:anim calcmode="lin" valueType="num">
                                      <p:cBhvr>
                                        <p:cTn id="222" dur="1000" fill="hold"/>
                                        <p:tgtEl>
                                          <p:spTgt spid="27"/>
                                        </p:tgtEl>
                                        <p:attrNameLst>
                                          <p:attrName>ppt_h</p:attrName>
                                        </p:attrNameLst>
                                      </p:cBhvr>
                                      <p:tavLst>
                                        <p:tav tm="0">
                                          <p:val>
                                            <p:fltVal val="0"/>
                                          </p:val>
                                        </p:tav>
                                        <p:tav tm="100000">
                                          <p:val>
                                            <p:strVal val="#ppt_h"/>
                                          </p:val>
                                        </p:tav>
                                      </p:tavLst>
                                    </p:anim>
                                    <p:anim calcmode="lin" valueType="num">
                                      <p:cBhvr>
                                        <p:cTn id="223" dur="1000" fill="hold"/>
                                        <p:tgtEl>
                                          <p:spTgt spid="27"/>
                                        </p:tgtEl>
                                        <p:attrNameLst>
                                          <p:attrName>style.rotation</p:attrName>
                                        </p:attrNameLst>
                                      </p:cBhvr>
                                      <p:tavLst>
                                        <p:tav tm="0">
                                          <p:val>
                                            <p:fltVal val="90"/>
                                          </p:val>
                                        </p:tav>
                                        <p:tav tm="100000">
                                          <p:val>
                                            <p:fltVal val="0"/>
                                          </p:val>
                                        </p:tav>
                                      </p:tavLst>
                                    </p:anim>
                                    <p:animEffect transition="in" filter="fade">
                                      <p:cBhvr>
                                        <p:cTn id="224" dur="1000"/>
                                        <p:tgtEl>
                                          <p:spTgt spid="27"/>
                                        </p:tgtEl>
                                      </p:cBhvr>
                                    </p:animEffect>
                                  </p:childTnLst>
                                </p:cTn>
                              </p:par>
                              <p:par>
                                <p:cTn id="225" presetID="31" presetClass="entr" presetSubtype="0" fill="hold" grpId="0" nodeType="withEffect">
                                  <p:stCondLst>
                                    <p:cond delay="0"/>
                                  </p:stCondLst>
                                  <p:childTnLst>
                                    <p:set>
                                      <p:cBhvr>
                                        <p:cTn id="226" dur="1" fill="hold">
                                          <p:stCondLst>
                                            <p:cond delay="0"/>
                                          </p:stCondLst>
                                        </p:cTn>
                                        <p:tgtEl>
                                          <p:spTgt spid="26"/>
                                        </p:tgtEl>
                                        <p:attrNameLst>
                                          <p:attrName>style.visibility</p:attrName>
                                        </p:attrNameLst>
                                      </p:cBhvr>
                                      <p:to>
                                        <p:strVal val="visible"/>
                                      </p:to>
                                    </p:set>
                                    <p:anim calcmode="lin" valueType="num">
                                      <p:cBhvr>
                                        <p:cTn id="227" dur="1000" fill="hold"/>
                                        <p:tgtEl>
                                          <p:spTgt spid="26"/>
                                        </p:tgtEl>
                                        <p:attrNameLst>
                                          <p:attrName>ppt_w</p:attrName>
                                        </p:attrNameLst>
                                      </p:cBhvr>
                                      <p:tavLst>
                                        <p:tav tm="0">
                                          <p:val>
                                            <p:fltVal val="0"/>
                                          </p:val>
                                        </p:tav>
                                        <p:tav tm="100000">
                                          <p:val>
                                            <p:strVal val="#ppt_w"/>
                                          </p:val>
                                        </p:tav>
                                      </p:tavLst>
                                    </p:anim>
                                    <p:anim calcmode="lin" valueType="num">
                                      <p:cBhvr>
                                        <p:cTn id="228" dur="1000" fill="hold"/>
                                        <p:tgtEl>
                                          <p:spTgt spid="26"/>
                                        </p:tgtEl>
                                        <p:attrNameLst>
                                          <p:attrName>ppt_h</p:attrName>
                                        </p:attrNameLst>
                                      </p:cBhvr>
                                      <p:tavLst>
                                        <p:tav tm="0">
                                          <p:val>
                                            <p:fltVal val="0"/>
                                          </p:val>
                                        </p:tav>
                                        <p:tav tm="100000">
                                          <p:val>
                                            <p:strVal val="#ppt_h"/>
                                          </p:val>
                                        </p:tav>
                                      </p:tavLst>
                                    </p:anim>
                                    <p:anim calcmode="lin" valueType="num">
                                      <p:cBhvr>
                                        <p:cTn id="229" dur="1000" fill="hold"/>
                                        <p:tgtEl>
                                          <p:spTgt spid="26"/>
                                        </p:tgtEl>
                                        <p:attrNameLst>
                                          <p:attrName>style.rotation</p:attrName>
                                        </p:attrNameLst>
                                      </p:cBhvr>
                                      <p:tavLst>
                                        <p:tav tm="0">
                                          <p:val>
                                            <p:fltVal val="90"/>
                                          </p:val>
                                        </p:tav>
                                        <p:tav tm="100000">
                                          <p:val>
                                            <p:fltVal val="0"/>
                                          </p:val>
                                        </p:tav>
                                      </p:tavLst>
                                    </p:anim>
                                    <p:animEffect transition="in" filter="fade">
                                      <p:cBhvr>
                                        <p:cTn id="230" dur="1000"/>
                                        <p:tgtEl>
                                          <p:spTgt spid="26"/>
                                        </p:tgtEl>
                                      </p:cBhvr>
                                    </p:animEffect>
                                  </p:childTnLst>
                                </p:cTn>
                              </p:par>
                              <p:par>
                                <p:cTn id="231" presetID="31" presetClass="entr" presetSubtype="0" fill="hold" grpId="0" nodeType="withEffect">
                                  <p:stCondLst>
                                    <p:cond delay="0"/>
                                  </p:stCondLst>
                                  <p:childTnLst>
                                    <p:set>
                                      <p:cBhvr>
                                        <p:cTn id="232" dur="1" fill="hold">
                                          <p:stCondLst>
                                            <p:cond delay="0"/>
                                          </p:stCondLst>
                                        </p:cTn>
                                        <p:tgtEl>
                                          <p:spTgt spid="72"/>
                                        </p:tgtEl>
                                        <p:attrNameLst>
                                          <p:attrName>style.visibility</p:attrName>
                                        </p:attrNameLst>
                                      </p:cBhvr>
                                      <p:to>
                                        <p:strVal val="visible"/>
                                      </p:to>
                                    </p:set>
                                    <p:anim calcmode="lin" valueType="num">
                                      <p:cBhvr>
                                        <p:cTn id="233" dur="1000" fill="hold"/>
                                        <p:tgtEl>
                                          <p:spTgt spid="72"/>
                                        </p:tgtEl>
                                        <p:attrNameLst>
                                          <p:attrName>ppt_w</p:attrName>
                                        </p:attrNameLst>
                                      </p:cBhvr>
                                      <p:tavLst>
                                        <p:tav tm="0">
                                          <p:val>
                                            <p:fltVal val="0"/>
                                          </p:val>
                                        </p:tav>
                                        <p:tav tm="100000">
                                          <p:val>
                                            <p:strVal val="#ppt_w"/>
                                          </p:val>
                                        </p:tav>
                                      </p:tavLst>
                                    </p:anim>
                                    <p:anim calcmode="lin" valueType="num">
                                      <p:cBhvr>
                                        <p:cTn id="234" dur="1000" fill="hold"/>
                                        <p:tgtEl>
                                          <p:spTgt spid="72"/>
                                        </p:tgtEl>
                                        <p:attrNameLst>
                                          <p:attrName>ppt_h</p:attrName>
                                        </p:attrNameLst>
                                      </p:cBhvr>
                                      <p:tavLst>
                                        <p:tav tm="0">
                                          <p:val>
                                            <p:fltVal val="0"/>
                                          </p:val>
                                        </p:tav>
                                        <p:tav tm="100000">
                                          <p:val>
                                            <p:strVal val="#ppt_h"/>
                                          </p:val>
                                        </p:tav>
                                      </p:tavLst>
                                    </p:anim>
                                    <p:anim calcmode="lin" valueType="num">
                                      <p:cBhvr>
                                        <p:cTn id="235" dur="1000" fill="hold"/>
                                        <p:tgtEl>
                                          <p:spTgt spid="72"/>
                                        </p:tgtEl>
                                        <p:attrNameLst>
                                          <p:attrName>style.rotation</p:attrName>
                                        </p:attrNameLst>
                                      </p:cBhvr>
                                      <p:tavLst>
                                        <p:tav tm="0">
                                          <p:val>
                                            <p:fltVal val="90"/>
                                          </p:val>
                                        </p:tav>
                                        <p:tav tm="100000">
                                          <p:val>
                                            <p:fltVal val="0"/>
                                          </p:val>
                                        </p:tav>
                                      </p:tavLst>
                                    </p:anim>
                                    <p:animEffect transition="in" filter="fade">
                                      <p:cBhvr>
                                        <p:cTn id="236" dur="1000"/>
                                        <p:tgtEl>
                                          <p:spTgt spid="72"/>
                                        </p:tgtEl>
                                      </p:cBhvr>
                                    </p:animEffect>
                                  </p:childTnLst>
                                </p:cTn>
                              </p:par>
                              <p:par>
                                <p:cTn id="237" presetID="35" presetClass="emph" presetSubtype="0" repeatCount="5000" fill="hold" grpId="1" nodeType="withEffect">
                                  <p:stCondLst>
                                    <p:cond delay="1000"/>
                                  </p:stCondLst>
                                  <p:childTnLst>
                                    <p:anim calcmode="discrete" valueType="str">
                                      <p:cBhvr>
                                        <p:cTn id="238" dur="1000" fill="hold"/>
                                        <p:tgtEl>
                                          <p:spTgt spid="28"/>
                                        </p:tgtEl>
                                        <p:attrNameLst>
                                          <p:attrName>style.visibility</p:attrName>
                                        </p:attrNameLst>
                                      </p:cBhvr>
                                      <p:tavLst>
                                        <p:tav tm="0">
                                          <p:val>
                                            <p:strVal val="hidden"/>
                                          </p:val>
                                        </p:tav>
                                        <p:tav tm="50000">
                                          <p:val>
                                            <p:strVal val="visible"/>
                                          </p:val>
                                        </p:tav>
                                      </p:tavLst>
                                    </p:anim>
                                  </p:childTnLst>
                                </p:cTn>
                              </p:par>
                              <p:par>
                                <p:cTn id="239" presetID="35" presetClass="emph" presetSubtype="0" repeatCount="5000" fill="hold" grpId="1" nodeType="withEffect">
                                  <p:stCondLst>
                                    <p:cond delay="1000"/>
                                  </p:stCondLst>
                                  <p:childTnLst>
                                    <p:anim calcmode="discrete" valueType="str">
                                      <p:cBhvr>
                                        <p:cTn id="240" dur="1000" fill="hold"/>
                                        <p:tgtEl>
                                          <p:spTgt spid="27"/>
                                        </p:tgtEl>
                                        <p:attrNameLst>
                                          <p:attrName>style.visibility</p:attrName>
                                        </p:attrNameLst>
                                      </p:cBhvr>
                                      <p:tavLst>
                                        <p:tav tm="0">
                                          <p:val>
                                            <p:strVal val="hidden"/>
                                          </p:val>
                                        </p:tav>
                                        <p:tav tm="50000">
                                          <p:val>
                                            <p:strVal val="visible"/>
                                          </p:val>
                                        </p:tav>
                                      </p:tavLst>
                                    </p:anim>
                                  </p:childTnLst>
                                </p:cTn>
                              </p:par>
                              <p:par>
                                <p:cTn id="241" presetID="35" presetClass="emph" presetSubtype="0" repeatCount="5000" fill="hold" grpId="1" nodeType="withEffect">
                                  <p:stCondLst>
                                    <p:cond delay="1000"/>
                                  </p:stCondLst>
                                  <p:childTnLst>
                                    <p:anim calcmode="discrete" valueType="str">
                                      <p:cBhvr>
                                        <p:cTn id="242" dur="1000" fill="hold"/>
                                        <p:tgtEl>
                                          <p:spTgt spid="26"/>
                                        </p:tgtEl>
                                        <p:attrNameLst>
                                          <p:attrName>style.visibility</p:attrName>
                                        </p:attrNameLst>
                                      </p:cBhvr>
                                      <p:tavLst>
                                        <p:tav tm="0">
                                          <p:val>
                                            <p:strVal val="hidden"/>
                                          </p:val>
                                        </p:tav>
                                        <p:tav tm="50000">
                                          <p:val>
                                            <p:strVal val="visible"/>
                                          </p:val>
                                        </p:tav>
                                      </p:tavLst>
                                    </p:anim>
                                  </p:childTnLst>
                                </p:cTn>
                              </p:par>
                              <p:par>
                                <p:cTn id="243" presetID="35" presetClass="emph" presetSubtype="0" repeatCount="5000" fill="hold" grpId="1" nodeType="withEffect">
                                  <p:stCondLst>
                                    <p:cond delay="1000"/>
                                  </p:stCondLst>
                                  <p:childTnLst>
                                    <p:anim calcmode="discrete" valueType="str">
                                      <p:cBhvr>
                                        <p:cTn id="244" dur="1000" fill="hold"/>
                                        <p:tgtEl>
                                          <p:spTgt spid="72"/>
                                        </p:tgtEl>
                                        <p:attrNameLst>
                                          <p:attrName>style.visibility</p:attrName>
                                        </p:attrNameLst>
                                      </p:cBhvr>
                                      <p:tavLst>
                                        <p:tav tm="0">
                                          <p:val>
                                            <p:strVal val="hidden"/>
                                          </p:val>
                                        </p:tav>
                                        <p:tav tm="50000">
                                          <p:val>
                                            <p:strVal val="visible"/>
                                          </p:val>
                                        </p:tav>
                                      </p:tavLst>
                                    </p:anim>
                                  </p:childTnLst>
                                </p:cTn>
                              </p:par>
                              <p:par>
                                <p:cTn id="245" presetID="31" presetClass="entr" presetSubtype="0" fill="hold" grpId="0" nodeType="withEffect">
                                  <p:stCondLst>
                                    <p:cond delay="0"/>
                                  </p:stCondLst>
                                  <p:childTnLst>
                                    <p:set>
                                      <p:cBhvr>
                                        <p:cTn id="246" dur="1" fill="hold">
                                          <p:stCondLst>
                                            <p:cond delay="0"/>
                                          </p:stCondLst>
                                        </p:cTn>
                                        <p:tgtEl>
                                          <p:spTgt spid="29"/>
                                        </p:tgtEl>
                                        <p:attrNameLst>
                                          <p:attrName>style.visibility</p:attrName>
                                        </p:attrNameLst>
                                      </p:cBhvr>
                                      <p:to>
                                        <p:strVal val="visible"/>
                                      </p:to>
                                    </p:set>
                                    <p:anim calcmode="lin" valueType="num">
                                      <p:cBhvr>
                                        <p:cTn id="247" dur="1000" fill="hold"/>
                                        <p:tgtEl>
                                          <p:spTgt spid="29"/>
                                        </p:tgtEl>
                                        <p:attrNameLst>
                                          <p:attrName>ppt_w</p:attrName>
                                        </p:attrNameLst>
                                      </p:cBhvr>
                                      <p:tavLst>
                                        <p:tav tm="0">
                                          <p:val>
                                            <p:fltVal val="0"/>
                                          </p:val>
                                        </p:tav>
                                        <p:tav tm="100000">
                                          <p:val>
                                            <p:strVal val="#ppt_w"/>
                                          </p:val>
                                        </p:tav>
                                      </p:tavLst>
                                    </p:anim>
                                    <p:anim calcmode="lin" valueType="num">
                                      <p:cBhvr>
                                        <p:cTn id="248" dur="1000" fill="hold"/>
                                        <p:tgtEl>
                                          <p:spTgt spid="29"/>
                                        </p:tgtEl>
                                        <p:attrNameLst>
                                          <p:attrName>ppt_h</p:attrName>
                                        </p:attrNameLst>
                                      </p:cBhvr>
                                      <p:tavLst>
                                        <p:tav tm="0">
                                          <p:val>
                                            <p:fltVal val="0"/>
                                          </p:val>
                                        </p:tav>
                                        <p:tav tm="100000">
                                          <p:val>
                                            <p:strVal val="#ppt_h"/>
                                          </p:val>
                                        </p:tav>
                                      </p:tavLst>
                                    </p:anim>
                                    <p:anim calcmode="lin" valueType="num">
                                      <p:cBhvr>
                                        <p:cTn id="249" dur="1000" fill="hold"/>
                                        <p:tgtEl>
                                          <p:spTgt spid="29"/>
                                        </p:tgtEl>
                                        <p:attrNameLst>
                                          <p:attrName>style.rotation</p:attrName>
                                        </p:attrNameLst>
                                      </p:cBhvr>
                                      <p:tavLst>
                                        <p:tav tm="0">
                                          <p:val>
                                            <p:fltVal val="90"/>
                                          </p:val>
                                        </p:tav>
                                        <p:tav tm="100000">
                                          <p:val>
                                            <p:fltVal val="0"/>
                                          </p:val>
                                        </p:tav>
                                      </p:tavLst>
                                    </p:anim>
                                    <p:animEffect transition="in" filter="fade">
                                      <p:cBhvr>
                                        <p:cTn id="250" dur="1000"/>
                                        <p:tgtEl>
                                          <p:spTgt spid="29"/>
                                        </p:tgtEl>
                                      </p:cBhvr>
                                    </p:animEffect>
                                  </p:childTnLst>
                                </p:cTn>
                              </p:par>
                              <p:par>
                                <p:cTn id="251" presetID="35" presetClass="emph" presetSubtype="0" repeatCount="5000" fill="hold" grpId="1" nodeType="withEffect">
                                  <p:stCondLst>
                                    <p:cond delay="0"/>
                                  </p:stCondLst>
                                  <p:childTnLst>
                                    <p:anim calcmode="discrete" valueType="str">
                                      <p:cBhvr>
                                        <p:cTn id="252" dur="1000" fill="hold"/>
                                        <p:tgtEl>
                                          <p:spTgt spid="29"/>
                                        </p:tgtEl>
                                        <p:attrNameLst>
                                          <p:attrName>style.visibility</p:attrName>
                                        </p:attrNameLst>
                                      </p:cBhvr>
                                      <p:tavLst>
                                        <p:tav tm="0">
                                          <p:val>
                                            <p:strVal val="hidden"/>
                                          </p:val>
                                        </p:tav>
                                        <p:tav tm="50000">
                                          <p:val>
                                            <p:strVal val="visible"/>
                                          </p:val>
                                        </p:tav>
                                      </p:tavLst>
                                    </p:anim>
                                  </p:childTnLst>
                                </p:cTn>
                              </p:par>
                              <p:par>
                                <p:cTn id="253" presetID="31" presetClass="entr" presetSubtype="0" fill="hold" grpId="0" nodeType="withEffect">
                                  <p:stCondLst>
                                    <p:cond delay="0"/>
                                  </p:stCondLst>
                                  <p:childTnLst>
                                    <p:set>
                                      <p:cBhvr>
                                        <p:cTn id="254" dur="1" fill="hold">
                                          <p:stCondLst>
                                            <p:cond delay="0"/>
                                          </p:stCondLst>
                                        </p:cTn>
                                        <p:tgtEl>
                                          <p:spTgt spid="208"/>
                                        </p:tgtEl>
                                        <p:attrNameLst>
                                          <p:attrName>style.visibility</p:attrName>
                                        </p:attrNameLst>
                                      </p:cBhvr>
                                      <p:to>
                                        <p:strVal val="visible"/>
                                      </p:to>
                                    </p:set>
                                    <p:anim calcmode="lin" valueType="num">
                                      <p:cBhvr>
                                        <p:cTn id="255" dur="1000" fill="hold"/>
                                        <p:tgtEl>
                                          <p:spTgt spid="208"/>
                                        </p:tgtEl>
                                        <p:attrNameLst>
                                          <p:attrName>ppt_w</p:attrName>
                                        </p:attrNameLst>
                                      </p:cBhvr>
                                      <p:tavLst>
                                        <p:tav tm="0">
                                          <p:val>
                                            <p:fltVal val="0"/>
                                          </p:val>
                                        </p:tav>
                                        <p:tav tm="100000">
                                          <p:val>
                                            <p:strVal val="#ppt_w"/>
                                          </p:val>
                                        </p:tav>
                                      </p:tavLst>
                                    </p:anim>
                                    <p:anim calcmode="lin" valueType="num">
                                      <p:cBhvr>
                                        <p:cTn id="256" dur="1000" fill="hold"/>
                                        <p:tgtEl>
                                          <p:spTgt spid="208"/>
                                        </p:tgtEl>
                                        <p:attrNameLst>
                                          <p:attrName>ppt_h</p:attrName>
                                        </p:attrNameLst>
                                      </p:cBhvr>
                                      <p:tavLst>
                                        <p:tav tm="0">
                                          <p:val>
                                            <p:fltVal val="0"/>
                                          </p:val>
                                        </p:tav>
                                        <p:tav tm="100000">
                                          <p:val>
                                            <p:strVal val="#ppt_h"/>
                                          </p:val>
                                        </p:tav>
                                      </p:tavLst>
                                    </p:anim>
                                    <p:anim calcmode="lin" valueType="num">
                                      <p:cBhvr>
                                        <p:cTn id="257" dur="1000" fill="hold"/>
                                        <p:tgtEl>
                                          <p:spTgt spid="208"/>
                                        </p:tgtEl>
                                        <p:attrNameLst>
                                          <p:attrName>style.rotation</p:attrName>
                                        </p:attrNameLst>
                                      </p:cBhvr>
                                      <p:tavLst>
                                        <p:tav tm="0">
                                          <p:val>
                                            <p:fltVal val="90"/>
                                          </p:val>
                                        </p:tav>
                                        <p:tav tm="100000">
                                          <p:val>
                                            <p:fltVal val="0"/>
                                          </p:val>
                                        </p:tav>
                                      </p:tavLst>
                                    </p:anim>
                                    <p:animEffect transition="in" filter="fade">
                                      <p:cBhvr>
                                        <p:cTn id="258" dur="1000"/>
                                        <p:tgtEl>
                                          <p:spTgt spid="208"/>
                                        </p:tgtEl>
                                      </p:cBhvr>
                                    </p:animEffect>
                                  </p:childTnLst>
                                </p:cTn>
                              </p:par>
                              <p:par>
                                <p:cTn id="259" presetID="35" presetClass="emph" presetSubtype="0" repeatCount="5000" fill="hold" grpId="1" nodeType="withEffect">
                                  <p:stCondLst>
                                    <p:cond delay="0"/>
                                  </p:stCondLst>
                                  <p:childTnLst>
                                    <p:anim calcmode="discrete" valueType="str">
                                      <p:cBhvr>
                                        <p:cTn id="260" dur="1000" fill="hold"/>
                                        <p:tgtEl>
                                          <p:spTgt spid="208"/>
                                        </p:tgtEl>
                                        <p:attrNameLst>
                                          <p:attrName>style.visibility</p:attrName>
                                        </p:attrNameLst>
                                      </p:cBhvr>
                                      <p:tavLst>
                                        <p:tav tm="0">
                                          <p:val>
                                            <p:strVal val="hidden"/>
                                          </p:val>
                                        </p:tav>
                                        <p:tav tm="50000">
                                          <p:val>
                                            <p:strVal val="visible"/>
                                          </p:val>
                                        </p:tav>
                                      </p:tavLst>
                                    </p:anim>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nodeType="clickEffect">
                                  <p:stCondLst>
                                    <p:cond delay="0"/>
                                  </p:stCondLst>
                                  <p:childTnLst>
                                    <p:set>
                                      <p:cBhvr>
                                        <p:cTn id="264" dur="1" fill="hold">
                                          <p:stCondLst>
                                            <p:cond delay="0"/>
                                          </p:stCondLst>
                                        </p:cTn>
                                        <p:tgtEl>
                                          <p:spTgt spid="238"/>
                                        </p:tgtEl>
                                        <p:attrNameLst>
                                          <p:attrName>style.visibility</p:attrName>
                                        </p:attrNameLst>
                                      </p:cBhvr>
                                      <p:to>
                                        <p:strVal val="visible"/>
                                      </p:to>
                                    </p:set>
                                    <p:animEffect transition="in" filter="wipe(down)">
                                      <p:cBhvr>
                                        <p:cTn id="265" dur="500"/>
                                        <p:tgtEl>
                                          <p:spTgt spid="238"/>
                                        </p:tgtEl>
                                      </p:cBhvr>
                                    </p:animEffect>
                                  </p:childTnLst>
                                </p:cTn>
                              </p:par>
                              <p:par>
                                <p:cTn id="266" presetID="22" presetClass="entr" presetSubtype="4" fill="hold" nodeType="withEffect">
                                  <p:stCondLst>
                                    <p:cond delay="0"/>
                                  </p:stCondLst>
                                  <p:childTnLst>
                                    <p:set>
                                      <p:cBhvr>
                                        <p:cTn id="267" dur="1" fill="hold">
                                          <p:stCondLst>
                                            <p:cond delay="0"/>
                                          </p:stCondLst>
                                        </p:cTn>
                                        <p:tgtEl>
                                          <p:spTgt spid="237"/>
                                        </p:tgtEl>
                                        <p:attrNameLst>
                                          <p:attrName>style.visibility</p:attrName>
                                        </p:attrNameLst>
                                      </p:cBhvr>
                                      <p:to>
                                        <p:strVal val="visible"/>
                                      </p:to>
                                    </p:set>
                                    <p:animEffect transition="in" filter="wipe(down)">
                                      <p:cBhvr>
                                        <p:cTn id="268" dur="500"/>
                                        <p:tgtEl>
                                          <p:spTgt spid="237"/>
                                        </p:tgtEl>
                                      </p:cBhvr>
                                    </p:animEffect>
                                  </p:childTnLst>
                                </p:cTn>
                              </p:par>
                              <p:par>
                                <p:cTn id="269" presetID="22" presetClass="entr" presetSubtype="4" fill="hold" nodeType="withEffect">
                                  <p:stCondLst>
                                    <p:cond delay="0"/>
                                  </p:stCondLst>
                                  <p:childTnLst>
                                    <p:set>
                                      <p:cBhvr>
                                        <p:cTn id="270" dur="1" fill="hold">
                                          <p:stCondLst>
                                            <p:cond delay="0"/>
                                          </p:stCondLst>
                                        </p:cTn>
                                        <p:tgtEl>
                                          <p:spTgt spid="239"/>
                                        </p:tgtEl>
                                        <p:attrNameLst>
                                          <p:attrName>style.visibility</p:attrName>
                                        </p:attrNameLst>
                                      </p:cBhvr>
                                      <p:to>
                                        <p:strVal val="visible"/>
                                      </p:to>
                                    </p:set>
                                    <p:animEffect transition="in" filter="wipe(down)">
                                      <p:cBhvr>
                                        <p:cTn id="271" dur="500"/>
                                        <p:tgtEl>
                                          <p:spTgt spid="239"/>
                                        </p:tgtEl>
                                      </p:cBhvr>
                                    </p:animEffect>
                                  </p:childTnLst>
                                </p:cTn>
                              </p:par>
                              <p:par>
                                <p:cTn id="272" presetID="31" presetClass="entr" presetSubtype="0" fill="hold" grpId="0" nodeType="withEffect">
                                  <p:stCondLst>
                                    <p:cond delay="0"/>
                                  </p:stCondLst>
                                  <p:childTnLst>
                                    <p:set>
                                      <p:cBhvr>
                                        <p:cTn id="273" dur="1" fill="hold">
                                          <p:stCondLst>
                                            <p:cond delay="0"/>
                                          </p:stCondLst>
                                        </p:cTn>
                                        <p:tgtEl>
                                          <p:spTgt spid="209"/>
                                        </p:tgtEl>
                                        <p:attrNameLst>
                                          <p:attrName>style.visibility</p:attrName>
                                        </p:attrNameLst>
                                      </p:cBhvr>
                                      <p:to>
                                        <p:strVal val="visible"/>
                                      </p:to>
                                    </p:set>
                                    <p:anim calcmode="lin" valueType="num">
                                      <p:cBhvr>
                                        <p:cTn id="274" dur="1000" fill="hold"/>
                                        <p:tgtEl>
                                          <p:spTgt spid="209"/>
                                        </p:tgtEl>
                                        <p:attrNameLst>
                                          <p:attrName>ppt_w</p:attrName>
                                        </p:attrNameLst>
                                      </p:cBhvr>
                                      <p:tavLst>
                                        <p:tav tm="0">
                                          <p:val>
                                            <p:fltVal val="0"/>
                                          </p:val>
                                        </p:tav>
                                        <p:tav tm="100000">
                                          <p:val>
                                            <p:strVal val="#ppt_w"/>
                                          </p:val>
                                        </p:tav>
                                      </p:tavLst>
                                    </p:anim>
                                    <p:anim calcmode="lin" valueType="num">
                                      <p:cBhvr>
                                        <p:cTn id="275" dur="1000" fill="hold"/>
                                        <p:tgtEl>
                                          <p:spTgt spid="209"/>
                                        </p:tgtEl>
                                        <p:attrNameLst>
                                          <p:attrName>ppt_h</p:attrName>
                                        </p:attrNameLst>
                                      </p:cBhvr>
                                      <p:tavLst>
                                        <p:tav tm="0">
                                          <p:val>
                                            <p:fltVal val="0"/>
                                          </p:val>
                                        </p:tav>
                                        <p:tav tm="100000">
                                          <p:val>
                                            <p:strVal val="#ppt_h"/>
                                          </p:val>
                                        </p:tav>
                                      </p:tavLst>
                                    </p:anim>
                                    <p:anim calcmode="lin" valueType="num">
                                      <p:cBhvr>
                                        <p:cTn id="276" dur="1000" fill="hold"/>
                                        <p:tgtEl>
                                          <p:spTgt spid="209"/>
                                        </p:tgtEl>
                                        <p:attrNameLst>
                                          <p:attrName>style.rotation</p:attrName>
                                        </p:attrNameLst>
                                      </p:cBhvr>
                                      <p:tavLst>
                                        <p:tav tm="0">
                                          <p:val>
                                            <p:fltVal val="90"/>
                                          </p:val>
                                        </p:tav>
                                        <p:tav tm="100000">
                                          <p:val>
                                            <p:fltVal val="0"/>
                                          </p:val>
                                        </p:tav>
                                      </p:tavLst>
                                    </p:anim>
                                    <p:animEffect transition="in" filter="fade">
                                      <p:cBhvr>
                                        <p:cTn id="277" dur="1000"/>
                                        <p:tgtEl>
                                          <p:spTgt spid="209"/>
                                        </p:tgtEl>
                                      </p:cBhvr>
                                    </p:animEffect>
                                  </p:childTnLst>
                                </p:cTn>
                              </p:par>
                              <p:par>
                                <p:cTn id="278" presetID="31" presetClass="entr" presetSubtype="0" fill="hold" grpId="0" nodeType="withEffect">
                                  <p:stCondLst>
                                    <p:cond delay="0"/>
                                  </p:stCondLst>
                                  <p:childTnLst>
                                    <p:set>
                                      <p:cBhvr>
                                        <p:cTn id="279" dur="1" fill="hold">
                                          <p:stCondLst>
                                            <p:cond delay="0"/>
                                          </p:stCondLst>
                                        </p:cTn>
                                        <p:tgtEl>
                                          <p:spTgt spid="210"/>
                                        </p:tgtEl>
                                        <p:attrNameLst>
                                          <p:attrName>style.visibility</p:attrName>
                                        </p:attrNameLst>
                                      </p:cBhvr>
                                      <p:to>
                                        <p:strVal val="visible"/>
                                      </p:to>
                                    </p:set>
                                    <p:anim calcmode="lin" valueType="num">
                                      <p:cBhvr>
                                        <p:cTn id="280" dur="1000" fill="hold"/>
                                        <p:tgtEl>
                                          <p:spTgt spid="210"/>
                                        </p:tgtEl>
                                        <p:attrNameLst>
                                          <p:attrName>ppt_w</p:attrName>
                                        </p:attrNameLst>
                                      </p:cBhvr>
                                      <p:tavLst>
                                        <p:tav tm="0">
                                          <p:val>
                                            <p:fltVal val="0"/>
                                          </p:val>
                                        </p:tav>
                                        <p:tav tm="100000">
                                          <p:val>
                                            <p:strVal val="#ppt_w"/>
                                          </p:val>
                                        </p:tav>
                                      </p:tavLst>
                                    </p:anim>
                                    <p:anim calcmode="lin" valueType="num">
                                      <p:cBhvr>
                                        <p:cTn id="281" dur="1000" fill="hold"/>
                                        <p:tgtEl>
                                          <p:spTgt spid="210"/>
                                        </p:tgtEl>
                                        <p:attrNameLst>
                                          <p:attrName>ppt_h</p:attrName>
                                        </p:attrNameLst>
                                      </p:cBhvr>
                                      <p:tavLst>
                                        <p:tav tm="0">
                                          <p:val>
                                            <p:fltVal val="0"/>
                                          </p:val>
                                        </p:tav>
                                        <p:tav tm="100000">
                                          <p:val>
                                            <p:strVal val="#ppt_h"/>
                                          </p:val>
                                        </p:tav>
                                      </p:tavLst>
                                    </p:anim>
                                    <p:anim calcmode="lin" valueType="num">
                                      <p:cBhvr>
                                        <p:cTn id="282" dur="1000" fill="hold"/>
                                        <p:tgtEl>
                                          <p:spTgt spid="210"/>
                                        </p:tgtEl>
                                        <p:attrNameLst>
                                          <p:attrName>style.rotation</p:attrName>
                                        </p:attrNameLst>
                                      </p:cBhvr>
                                      <p:tavLst>
                                        <p:tav tm="0">
                                          <p:val>
                                            <p:fltVal val="90"/>
                                          </p:val>
                                        </p:tav>
                                        <p:tav tm="100000">
                                          <p:val>
                                            <p:fltVal val="0"/>
                                          </p:val>
                                        </p:tav>
                                      </p:tavLst>
                                    </p:anim>
                                    <p:animEffect transition="in" filter="fade">
                                      <p:cBhvr>
                                        <p:cTn id="283" dur="1000"/>
                                        <p:tgtEl>
                                          <p:spTgt spid="210"/>
                                        </p:tgtEl>
                                      </p:cBhvr>
                                    </p:animEffect>
                                  </p:childTnLst>
                                </p:cTn>
                              </p:par>
                              <p:par>
                                <p:cTn id="284" presetID="31" presetClass="entr" presetSubtype="0" fill="hold" grpId="0" nodeType="withEffect">
                                  <p:stCondLst>
                                    <p:cond delay="0"/>
                                  </p:stCondLst>
                                  <p:childTnLst>
                                    <p:set>
                                      <p:cBhvr>
                                        <p:cTn id="285" dur="1" fill="hold">
                                          <p:stCondLst>
                                            <p:cond delay="0"/>
                                          </p:stCondLst>
                                        </p:cTn>
                                        <p:tgtEl>
                                          <p:spTgt spid="211"/>
                                        </p:tgtEl>
                                        <p:attrNameLst>
                                          <p:attrName>style.visibility</p:attrName>
                                        </p:attrNameLst>
                                      </p:cBhvr>
                                      <p:to>
                                        <p:strVal val="visible"/>
                                      </p:to>
                                    </p:set>
                                    <p:anim calcmode="lin" valueType="num">
                                      <p:cBhvr>
                                        <p:cTn id="286" dur="1000" fill="hold"/>
                                        <p:tgtEl>
                                          <p:spTgt spid="211"/>
                                        </p:tgtEl>
                                        <p:attrNameLst>
                                          <p:attrName>ppt_w</p:attrName>
                                        </p:attrNameLst>
                                      </p:cBhvr>
                                      <p:tavLst>
                                        <p:tav tm="0">
                                          <p:val>
                                            <p:fltVal val="0"/>
                                          </p:val>
                                        </p:tav>
                                        <p:tav tm="100000">
                                          <p:val>
                                            <p:strVal val="#ppt_w"/>
                                          </p:val>
                                        </p:tav>
                                      </p:tavLst>
                                    </p:anim>
                                    <p:anim calcmode="lin" valueType="num">
                                      <p:cBhvr>
                                        <p:cTn id="287" dur="1000" fill="hold"/>
                                        <p:tgtEl>
                                          <p:spTgt spid="211"/>
                                        </p:tgtEl>
                                        <p:attrNameLst>
                                          <p:attrName>ppt_h</p:attrName>
                                        </p:attrNameLst>
                                      </p:cBhvr>
                                      <p:tavLst>
                                        <p:tav tm="0">
                                          <p:val>
                                            <p:fltVal val="0"/>
                                          </p:val>
                                        </p:tav>
                                        <p:tav tm="100000">
                                          <p:val>
                                            <p:strVal val="#ppt_h"/>
                                          </p:val>
                                        </p:tav>
                                      </p:tavLst>
                                    </p:anim>
                                    <p:anim calcmode="lin" valueType="num">
                                      <p:cBhvr>
                                        <p:cTn id="288" dur="1000" fill="hold"/>
                                        <p:tgtEl>
                                          <p:spTgt spid="211"/>
                                        </p:tgtEl>
                                        <p:attrNameLst>
                                          <p:attrName>style.rotation</p:attrName>
                                        </p:attrNameLst>
                                      </p:cBhvr>
                                      <p:tavLst>
                                        <p:tav tm="0">
                                          <p:val>
                                            <p:fltVal val="90"/>
                                          </p:val>
                                        </p:tav>
                                        <p:tav tm="100000">
                                          <p:val>
                                            <p:fltVal val="0"/>
                                          </p:val>
                                        </p:tav>
                                      </p:tavLst>
                                    </p:anim>
                                    <p:animEffect transition="in" filter="fade">
                                      <p:cBhvr>
                                        <p:cTn id="289" dur="1000"/>
                                        <p:tgtEl>
                                          <p:spTgt spid="211"/>
                                        </p:tgtEl>
                                      </p:cBhvr>
                                    </p:animEffect>
                                  </p:childTnLst>
                                </p:cTn>
                              </p:par>
                              <p:par>
                                <p:cTn id="290" presetID="35" presetClass="emph" presetSubtype="0" repeatCount="5000" fill="hold" grpId="1" nodeType="withEffect">
                                  <p:stCondLst>
                                    <p:cond delay="0"/>
                                  </p:stCondLst>
                                  <p:childTnLst>
                                    <p:anim calcmode="discrete" valueType="str">
                                      <p:cBhvr>
                                        <p:cTn id="291" dur="1000" fill="hold"/>
                                        <p:tgtEl>
                                          <p:spTgt spid="209"/>
                                        </p:tgtEl>
                                        <p:attrNameLst>
                                          <p:attrName>style.visibility</p:attrName>
                                        </p:attrNameLst>
                                      </p:cBhvr>
                                      <p:tavLst>
                                        <p:tav tm="0">
                                          <p:val>
                                            <p:strVal val="hidden"/>
                                          </p:val>
                                        </p:tav>
                                        <p:tav tm="50000">
                                          <p:val>
                                            <p:strVal val="visible"/>
                                          </p:val>
                                        </p:tav>
                                      </p:tavLst>
                                    </p:anim>
                                  </p:childTnLst>
                                </p:cTn>
                              </p:par>
                              <p:par>
                                <p:cTn id="292" presetID="35" presetClass="emph" presetSubtype="0" repeatCount="5000" fill="hold" grpId="1" nodeType="withEffect">
                                  <p:stCondLst>
                                    <p:cond delay="0"/>
                                  </p:stCondLst>
                                  <p:childTnLst>
                                    <p:anim calcmode="discrete" valueType="str">
                                      <p:cBhvr>
                                        <p:cTn id="293" dur="1000" fill="hold"/>
                                        <p:tgtEl>
                                          <p:spTgt spid="210"/>
                                        </p:tgtEl>
                                        <p:attrNameLst>
                                          <p:attrName>style.visibility</p:attrName>
                                        </p:attrNameLst>
                                      </p:cBhvr>
                                      <p:tavLst>
                                        <p:tav tm="0">
                                          <p:val>
                                            <p:strVal val="hidden"/>
                                          </p:val>
                                        </p:tav>
                                        <p:tav tm="50000">
                                          <p:val>
                                            <p:strVal val="visible"/>
                                          </p:val>
                                        </p:tav>
                                      </p:tavLst>
                                    </p:anim>
                                  </p:childTnLst>
                                </p:cTn>
                              </p:par>
                              <p:par>
                                <p:cTn id="294" presetID="35" presetClass="emph" presetSubtype="0" repeatCount="5000" fill="hold" grpId="1" nodeType="withEffect">
                                  <p:stCondLst>
                                    <p:cond delay="0"/>
                                  </p:stCondLst>
                                  <p:childTnLst>
                                    <p:anim calcmode="discrete" valueType="str">
                                      <p:cBhvr>
                                        <p:cTn id="295" dur="1000" fill="hold"/>
                                        <p:tgtEl>
                                          <p:spTgt spid="211"/>
                                        </p:tgtEl>
                                        <p:attrNameLst>
                                          <p:attrName>style.visibility</p:attrName>
                                        </p:attrNameLst>
                                      </p:cBhvr>
                                      <p:tavLst>
                                        <p:tav tm="0">
                                          <p:val>
                                            <p:strVal val="hidden"/>
                                          </p:val>
                                        </p:tav>
                                        <p:tav tm="50000">
                                          <p:val>
                                            <p:strVal val="visible"/>
                                          </p:val>
                                        </p:tav>
                                      </p:tavLst>
                                    </p:anim>
                                  </p:childTnLst>
                                </p:cTn>
                              </p:par>
                              <p:par>
                                <p:cTn id="296" presetID="22" presetClass="entr" presetSubtype="4" fill="hold" nodeType="withEffect">
                                  <p:stCondLst>
                                    <p:cond delay="0"/>
                                  </p:stCondLst>
                                  <p:childTnLst>
                                    <p:set>
                                      <p:cBhvr>
                                        <p:cTn id="297" dur="1" fill="hold">
                                          <p:stCondLst>
                                            <p:cond delay="0"/>
                                          </p:stCondLst>
                                        </p:cTn>
                                        <p:tgtEl>
                                          <p:spTgt spid="241"/>
                                        </p:tgtEl>
                                        <p:attrNameLst>
                                          <p:attrName>style.visibility</p:attrName>
                                        </p:attrNameLst>
                                      </p:cBhvr>
                                      <p:to>
                                        <p:strVal val="visible"/>
                                      </p:to>
                                    </p:set>
                                    <p:animEffect transition="in" filter="wipe(down)">
                                      <p:cBhvr>
                                        <p:cTn id="298" dur="500"/>
                                        <p:tgtEl>
                                          <p:spTgt spid="241"/>
                                        </p:tgtEl>
                                      </p:cBhvr>
                                    </p:animEffect>
                                  </p:childTnLst>
                                </p:cTn>
                              </p:par>
                              <p:par>
                                <p:cTn id="299" presetID="22" presetClass="entr" presetSubtype="4" fill="hold" nodeType="withEffect">
                                  <p:stCondLst>
                                    <p:cond delay="0"/>
                                  </p:stCondLst>
                                  <p:childTnLst>
                                    <p:set>
                                      <p:cBhvr>
                                        <p:cTn id="300" dur="1" fill="hold">
                                          <p:stCondLst>
                                            <p:cond delay="0"/>
                                          </p:stCondLst>
                                        </p:cTn>
                                        <p:tgtEl>
                                          <p:spTgt spid="244"/>
                                        </p:tgtEl>
                                        <p:attrNameLst>
                                          <p:attrName>style.visibility</p:attrName>
                                        </p:attrNameLst>
                                      </p:cBhvr>
                                      <p:to>
                                        <p:strVal val="visible"/>
                                      </p:to>
                                    </p:set>
                                    <p:animEffect transition="in" filter="wipe(down)">
                                      <p:cBhvr>
                                        <p:cTn id="301" dur="500"/>
                                        <p:tgtEl>
                                          <p:spTgt spid="244"/>
                                        </p:tgtEl>
                                      </p:cBhvr>
                                    </p:animEffect>
                                  </p:childTnLst>
                                </p:cTn>
                              </p:par>
                              <p:par>
                                <p:cTn id="302" presetID="22" presetClass="entr" presetSubtype="4" fill="hold" nodeType="withEffect">
                                  <p:stCondLst>
                                    <p:cond delay="0"/>
                                  </p:stCondLst>
                                  <p:childTnLst>
                                    <p:set>
                                      <p:cBhvr>
                                        <p:cTn id="303" dur="1" fill="hold">
                                          <p:stCondLst>
                                            <p:cond delay="0"/>
                                          </p:stCondLst>
                                        </p:cTn>
                                        <p:tgtEl>
                                          <p:spTgt spid="246"/>
                                        </p:tgtEl>
                                        <p:attrNameLst>
                                          <p:attrName>style.visibility</p:attrName>
                                        </p:attrNameLst>
                                      </p:cBhvr>
                                      <p:to>
                                        <p:strVal val="visible"/>
                                      </p:to>
                                    </p:set>
                                    <p:animEffect transition="in" filter="wipe(down)">
                                      <p:cBhvr>
                                        <p:cTn id="304" dur="500"/>
                                        <p:tgtEl>
                                          <p:spTgt spid="246"/>
                                        </p:tgtEl>
                                      </p:cBhvr>
                                    </p:animEffect>
                                  </p:childTnLst>
                                </p:cTn>
                              </p:par>
                              <p:par>
                                <p:cTn id="305" presetID="22" presetClass="entr" presetSubtype="4" fill="hold" nodeType="withEffect">
                                  <p:stCondLst>
                                    <p:cond delay="0"/>
                                  </p:stCondLst>
                                  <p:childTnLst>
                                    <p:set>
                                      <p:cBhvr>
                                        <p:cTn id="306" dur="1" fill="hold">
                                          <p:stCondLst>
                                            <p:cond delay="0"/>
                                          </p:stCondLst>
                                        </p:cTn>
                                        <p:tgtEl>
                                          <p:spTgt spid="245"/>
                                        </p:tgtEl>
                                        <p:attrNameLst>
                                          <p:attrName>style.visibility</p:attrName>
                                        </p:attrNameLst>
                                      </p:cBhvr>
                                      <p:to>
                                        <p:strVal val="visible"/>
                                      </p:to>
                                    </p:set>
                                    <p:animEffect transition="in" filter="wipe(down)">
                                      <p:cBhvr>
                                        <p:cTn id="307" dur="500"/>
                                        <p:tgtEl>
                                          <p:spTgt spid="245"/>
                                        </p:tgtEl>
                                      </p:cBhvr>
                                    </p:animEffect>
                                  </p:childTnLst>
                                </p:cTn>
                              </p:par>
                              <p:par>
                                <p:cTn id="308" presetID="31" presetClass="entr" presetSubtype="0" fill="hold" grpId="0" nodeType="withEffect">
                                  <p:stCondLst>
                                    <p:cond delay="0"/>
                                  </p:stCondLst>
                                  <p:childTnLst>
                                    <p:set>
                                      <p:cBhvr>
                                        <p:cTn id="309" dur="1" fill="hold">
                                          <p:stCondLst>
                                            <p:cond delay="0"/>
                                          </p:stCondLst>
                                        </p:cTn>
                                        <p:tgtEl>
                                          <p:spTgt spid="220"/>
                                        </p:tgtEl>
                                        <p:attrNameLst>
                                          <p:attrName>style.visibility</p:attrName>
                                        </p:attrNameLst>
                                      </p:cBhvr>
                                      <p:to>
                                        <p:strVal val="visible"/>
                                      </p:to>
                                    </p:set>
                                    <p:anim calcmode="lin" valueType="num">
                                      <p:cBhvr>
                                        <p:cTn id="310" dur="1000" fill="hold"/>
                                        <p:tgtEl>
                                          <p:spTgt spid="220"/>
                                        </p:tgtEl>
                                        <p:attrNameLst>
                                          <p:attrName>ppt_w</p:attrName>
                                        </p:attrNameLst>
                                      </p:cBhvr>
                                      <p:tavLst>
                                        <p:tav tm="0">
                                          <p:val>
                                            <p:fltVal val="0"/>
                                          </p:val>
                                        </p:tav>
                                        <p:tav tm="100000">
                                          <p:val>
                                            <p:strVal val="#ppt_w"/>
                                          </p:val>
                                        </p:tav>
                                      </p:tavLst>
                                    </p:anim>
                                    <p:anim calcmode="lin" valueType="num">
                                      <p:cBhvr>
                                        <p:cTn id="311" dur="1000" fill="hold"/>
                                        <p:tgtEl>
                                          <p:spTgt spid="220"/>
                                        </p:tgtEl>
                                        <p:attrNameLst>
                                          <p:attrName>ppt_h</p:attrName>
                                        </p:attrNameLst>
                                      </p:cBhvr>
                                      <p:tavLst>
                                        <p:tav tm="0">
                                          <p:val>
                                            <p:fltVal val="0"/>
                                          </p:val>
                                        </p:tav>
                                        <p:tav tm="100000">
                                          <p:val>
                                            <p:strVal val="#ppt_h"/>
                                          </p:val>
                                        </p:tav>
                                      </p:tavLst>
                                    </p:anim>
                                    <p:anim calcmode="lin" valueType="num">
                                      <p:cBhvr>
                                        <p:cTn id="312" dur="1000" fill="hold"/>
                                        <p:tgtEl>
                                          <p:spTgt spid="220"/>
                                        </p:tgtEl>
                                        <p:attrNameLst>
                                          <p:attrName>style.rotation</p:attrName>
                                        </p:attrNameLst>
                                      </p:cBhvr>
                                      <p:tavLst>
                                        <p:tav tm="0">
                                          <p:val>
                                            <p:fltVal val="90"/>
                                          </p:val>
                                        </p:tav>
                                        <p:tav tm="100000">
                                          <p:val>
                                            <p:fltVal val="0"/>
                                          </p:val>
                                        </p:tav>
                                      </p:tavLst>
                                    </p:anim>
                                    <p:animEffect transition="in" filter="fade">
                                      <p:cBhvr>
                                        <p:cTn id="313" dur="1000"/>
                                        <p:tgtEl>
                                          <p:spTgt spid="220"/>
                                        </p:tgtEl>
                                      </p:cBhvr>
                                    </p:animEffect>
                                  </p:childTnLst>
                                </p:cTn>
                              </p:par>
                              <p:par>
                                <p:cTn id="314" presetID="31" presetClass="entr" presetSubtype="0" fill="hold" grpId="0" nodeType="withEffect">
                                  <p:stCondLst>
                                    <p:cond delay="0"/>
                                  </p:stCondLst>
                                  <p:childTnLst>
                                    <p:set>
                                      <p:cBhvr>
                                        <p:cTn id="315" dur="1" fill="hold">
                                          <p:stCondLst>
                                            <p:cond delay="0"/>
                                          </p:stCondLst>
                                        </p:cTn>
                                        <p:tgtEl>
                                          <p:spTgt spid="218"/>
                                        </p:tgtEl>
                                        <p:attrNameLst>
                                          <p:attrName>style.visibility</p:attrName>
                                        </p:attrNameLst>
                                      </p:cBhvr>
                                      <p:to>
                                        <p:strVal val="visible"/>
                                      </p:to>
                                    </p:set>
                                    <p:anim calcmode="lin" valueType="num">
                                      <p:cBhvr>
                                        <p:cTn id="316" dur="1000" fill="hold"/>
                                        <p:tgtEl>
                                          <p:spTgt spid="218"/>
                                        </p:tgtEl>
                                        <p:attrNameLst>
                                          <p:attrName>ppt_w</p:attrName>
                                        </p:attrNameLst>
                                      </p:cBhvr>
                                      <p:tavLst>
                                        <p:tav tm="0">
                                          <p:val>
                                            <p:fltVal val="0"/>
                                          </p:val>
                                        </p:tav>
                                        <p:tav tm="100000">
                                          <p:val>
                                            <p:strVal val="#ppt_w"/>
                                          </p:val>
                                        </p:tav>
                                      </p:tavLst>
                                    </p:anim>
                                    <p:anim calcmode="lin" valueType="num">
                                      <p:cBhvr>
                                        <p:cTn id="317" dur="1000" fill="hold"/>
                                        <p:tgtEl>
                                          <p:spTgt spid="218"/>
                                        </p:tgtEl>
                                        <p:attrNameLst>
                                          <p:attrName>ppt_h</p:attrName>
                                        </p:attrNameLst>
                                      </p:cBhvr>
                                      <p:tavLst>
                                        <p:tav tm="0">
                                          <p:val>
                                            <p:fltVal val="0"/>
                                          </p:val>
                                        </p:tav>
                                        <p:tav tm="100000">
                                          <p:val>
                                            <p:strVal val="#ppt_h"/>
                                          </p:val>
                                        </p:tav>
                                      </p:tavLst>
                                    </p:anim>
                                    <p:anim calcmode="lin" valueType="num">
                                      <p:cBhvr>
                                        <p:cTn id="318" dur="1000" fill="hold"/>
                                        <p:tgtEl>
                                          <p:spTgt spid="218"/>
                                        </p:tgtEl>
                                        <p:attrNameLst>
                                          <p:attrName>style.rotation</p:attrName>
                                        </p:attrNameLst>
                                      </p:cBhvr>
                                      <p:tavLst>
                                        <p:tav tm="0">
                                          <p:val>
                                            <p:fltVal val="90"/>
                                          </p:val>
                                        </p:tav>
                                        <p:tav tm="100000">
                                          <p:val>
                                            <p:fltVal val="0"/>
                                          </p:val>
                                        </p:tav>
                                      </p:tavLst>
                                    </p:anim>
                                    <p:animEffect transition="in" filter="fade">
                                      <p:cBhvr>
                                        <p:cTn id="319" dur="1000"/>
                                        <p:tgtEl>
                                          <p:spTgt spid="218"/>
                                        </p:tgtEl>
                                      </p:cBhvr>
                                    </p:animEffect>
                                  </p:childTnLst>
                                </p:cTn>
                              </p:par>
                              <p:par>
                                <p:cTn id="320" presetID="31" presetClass="entr" presetSubtype="0" fill="hold" grpId="0" nodeType="withEffect">
                                  <p:stCondLst>
                                    <p:cond delay="0"/>
                                  </p:stCondLst>
                                  <p:childTnLst>
                                    <p:set>
                                      <p:cBhvr>
                                        <p:cTn id="321" dur="1" fill="hold">
                                          <p:stCondLst>
                                            <p:cond delay="0"/>
                                          </p:stCondLst>
                                        </p:cTn>
                                        <p:tgtEl>
                                          <p:spTgt spid="219"/>
                                        </p:tgtEl>
                                        <p:attrNameLst>
                                          <p:attrName>style.visibility</p:attrName>
                                        </p:attrNameLst>
                                      </p:cBhvr>
                                      <p:to>
                                        <p:strVal val="visible"/>
                                      </p:to>
                                    </p:set>
                                    <p:anim calcmode="lin" valueType="num">
                                      <p:cBhvr>
                                        <p:cTn id="322" dur="1000" fill="hold"/>
                                        <p:tgtEl>
                                          <p:spTgt spid="219"/>
                                        </p:tgtEl>
                                        <p:attrNameLst>
                                          <p:attrName>ppt_w</p:attrName>
                                        </p:attrNameLst>
                                      </p:cBhvr>
                                      <p:tavLst>
                                        <p:tav tm="0">
                                          <p:val>
                                            <p:fltVal val="0"/>
                                          </p:val>
                                        </p:tav>
                                        <p:tav tm="100000">
                                          <p:val>
                                            <p:strVal val="#ppt_w"/>
                                          </p:val>
                                        </p:tav>
                                      </p:tavLst>
                                    </p:anim>
                                    <p:anim calcmode="lin" valueType="num">
                                      <p:cBhvr>
                                        <p:cTn id="323" dur="1000" fill="hold"/>
                                        <p:tgtEl>
                                          <p:spTgt spid="219"/>
                                        </p:tgtEl>
                                        <p:attrNameLst>
                                          <p:attrName>ppt_h</p:attrName>
                                        </p:attrNameLst>
                                      </p:cBhvr>
                                      <p:tavLst>
                                        <p:tav tm="0">
                                          <p:val>
                                            <p:fltVal val="0"/>
                                          </p:val>
                                        </p:tav>
                                        <p:tav tm="100000">
                                          <p:val>
                                            <p:strVal val="#ppt_h"/>
                                          </p:val>
                                        </p:tav>
                                      </p:tavLst>
                                    </p:anim>
                                    <p:anim calcmode="lin" valueType="num">
                                      <p:cBhvr>
                                        <p:cTn id="324" dur="1000" fill="hold"/>
                                        <p:tgtEl>
                                          <p:spTgt spid="219"/>
                                        </p:tgtEl>
                                        <p:attrNameLst>
                                          <p:attrName>style.rotation</p:attrName>
                                        </p:attrNameLst>
                                      </p:cBhvr>
                                      <p:tavLst>
                                        <p:tav tm="0">
                                          <p:val>
                                            <p:fltVal val="90"/>
                                          </p:val>
                                        </p:tav>
                                        <p:tav tm="100000">
                                          <p:val>
                                            <p:fltVal val="0"/>
                                          </p:val>
                                        </p:tav>
                                      </p:tavLst>
                                    </p:anim>
                                    <p:animEffect transition="in" filter="fade">
                                      <p:cBhvr>
                                        <p:cTn id="325" dur="1000"/>
                                        <p:tgtEl>
                                          <p:spTgt spid="219"/>
                                        </p:tgtEl>
                                      </p:cBhvr>
                                    </p:animEffect>
                                  </p:childTnLst>
                                </p:cTn>
                              </p:par>
                              <p:par>
                                <p:cTn id="326" presetID="31" presetClass="entr" presetSubtype="0" fill="hold" grpId="0" nodeType="withEffect">
                                  <p:stCondLst>
                                    <p:cond delay="0"/>
                                  </p:stCondLst>
                                  <p:childTnLst>
                                    <p:set>
                                      <p:cBhvr>
                                        <p:cTn id="327" dur="1" fill="hold">
                                          <p:stCondLst>
                                            <p:cond delay="0"/>
                                          </p:stCondLst>
                                        </p:cTn>
                                        <p:tgtEl>
                                          <p:spTgt spid="221"/>
                                        </p:tgtEl>
                                        <p:attrNameLst>
                                          <p:attrName>style.visibility</p:attrName>
                                        </p:attrNameLst>
                                      </p:cBhvr>
                                      <p:to>
                                        <p:strVal val="visible"/>
                                      </p:to>
                                    </p:set>
                                    <p:anim calcmode="lin" valueType="num">
                                      <p:cBhvr>
                                        <p:cTn id="328" dur="1000" fill="hold"/>
                                        <p:tgtEl>
                                          <p:spTgt spid="221"/>
                                        </p:tgtEl>
                                        <p:attrNameLst>
                                          <p:attrName>ppt_w</p:attrName>
                                        </p:attrNameLst>
                                      </p:cBhvr>
                                      <p:tavLst>
                                        <p:tav tm="0">
                                          <p:val>
                                            <p:fltVal val="0"/>
                                          </p:val>
                                        </p:tav>
                                        <p:tav tm="100000">
                                          <p:val>
                                            <p:strVal val="#ppt_w"/>
                                          </p:val>
                                        </p:tav>
                                      </p:tavLst>
                                    </p:anim>
                                    <p:anim calcmode="lin" valueType="num">
                                      <p:cBhvr>
                                        <p:cTn id="329" dur="1000" fill="hold"/>
                                        <p:tgtEl>
                                          <p:spTgt spid="221"/>
                                        </p:tgtEl>
                                        <p:attrNameLst>
                                          <p:attrName>ppt_h</p:attrName>
                                        </p:attrNameLst>
                                      </p:cBhvr>
                                      <p:tavLst>
                                        <p:tav tm="0">
                                          <p:val>
                                            <p:fltVal val="0"/>
                                          </p:val>
                                        </p:tav>
                                        <p:tav tm="100000">
                                          <p:val>
                                            <p:strVal val="#ppt_h"/>
                                          </p:val>
                                        </p:tav>
                                      </p:tavLst>
                                    </p:anim>
                                    <p:anim calcmode="lin" valueType="num">
                                      <p:cBhvr>
                                        <p:cTn id="330" dur="1000" fill="hold"/>
                                        <p:tgtEl>
                                          <p:spTgt spid="221"/>
                                        </p:tgtEl>
                                        <p:attrNameLst>
                                          <p:attrName>style.rotation</p:attrName>
                                        </p:attrNameLst>
                                      </p:cBhvr>
                                      <p:tavLst>
                                        <p:tav tm="0">
                                          <p:val>
                                            <p:fltVal val="90"/>
                                          </p:val>
                                        </p:tav>
                                        <p:tav tm="100000">
                                          <p:val>
                                            <p:fltVal val="0"/>
                                          </p:val>
                                        </p:tav>
                                      </p:tavLst>
                                    </p:anim>
                                    <p:animEffect transition="in" filter="fade">
                                      <p:cBhvr>
                                        <p:cTn id="331" dur="1000"/>
                                        <p:tgtEl>
                                          <p:spTgt spid="221"/>
                                        </p:tgtEl>
                                      </p:cBhvr>
                                    </p:animEffect>
                                  </p:childTnLst>
                                </p:cTn>
                              </p:par>
                              <p:par>
                                <p:cTn id="332" presetID="31" presetClass="entr" presetSubtype="0" fill="hold" grpId="0" nodeType="withEffect">
                                  <p:stCondLst>
                                    <p:cond delay="0"/>
                                  </p:stCondLst>
                                  <p:childTnLst>
                                    <p:set>
                                      <p:cBhvr>
                                        <p:cTn id="333" dur="1" fill="hold">
                                          <p:stCondLst>
                                            <p:cond delay="0"/>
                                          </p:stCondLst>
                                        </p:cTn>
                                        <p:tgtEl>
                                          <p:spTgt spid="222"/>
                                        </p:tgtEl>
                                        <p:attrNameLst>
                                          <p:attrName>style.visibility</p:attrName>
                                        </p:attrNameLst>
                                      </p:cBhvr>
                                      <p:to>
                                        <p:strVal val="visible"/>
                                      </p:to>
                                    </p:set>
                                    <p:anim calcmode="lin" valueType="num">
                                      <p:cBhvr>
                                        <p:cTn id="334" dur="1000" fill="hold"/>
                                        <p:tgtEl>
                                          <p:spTgt spid="222"/>
                                        </p:tgtEl>
                                        <p:attrNameLst>
                                          <p:attrName>ppt_w</p:attrName>
                                        </p:attrNameLst>
                                      </p:cBhvr>
                                      <p:tavLst>
                                        <p:tav tm="0">
                                          <p:val>
                                            <p:fltVal val="0"/>
                                          </p:val>
                                        </p:tav>
                                        <p:tav tm="100000">
                                          <p:val>
                                            <p:strVal val="#ppt_w"/>
                                          </p:val>
                                        </p:tav>
                                      </p:tavLst>
                                    </p:anim>
                                    <p:anim calcmode="lin" valueType="num">
                                      <p:cBhvr>
                                        <p:cTn id="335" dur="1000" fill="hold"/>
                                        <p:tgtEl>
                                          <p:spTgt spid="222"/>
                                        </p:tgtEl>
                                        <p:attrNameLst>
                                          <p:attrName>ppt_h</p:attrName>
                                        </p:attrNameLst>
                                      </p:cBhvr>
                                      <p:tavLst>
                                        <p:tav tm="0">
                                          <p:val>
                                            <p:fltVal val="0"/>
                                          </p:val>
                                        </p:tav>
                                        <p:tav tm="100000">
                                          <p:val>
                                            <p:strVal val="#ppt_h"/>
                                          </p:val>
                                        </p:tav>
                                      </p:tavLst>
                                    </p:anim>
                                    <p:anim calcmode="lin" valueType="num">
                                      <p:cBhvr>
                                        <p:cTn id="336" dur="1000" fill="hold"/>
                                        <p:tgtEl>
                                          <p:spTgt spid="222"/>
                                        </p:tgtEl>
                                        <p:attrNameLst>
                                          <p:attrName>style.rotation</p:attrName>
                                        </p:attrNameLst>
                                      </p:cBhvr>
                                      <p:tavLst>
                                        <p:tav tm="0">
                                          <p:val>
                                            <p:fltVal val="90"/>
                                          </p:val>
                                        </p:tav>
                                        <p:tav tm="100000">
                                          <p:val>
                                            <p:fltVal val="0"/>
                                          </p:val>
                                        </p:tav>
                                      </p:tavLst>
                                    </p:anim>
                                    <p:animEffect transition="in" filter="fade">
                                      <p:cBhvr>
                                        <p:cTn id="337" dur="1000"/>
                                        <p:tgtEl>
                                          <p:spTgt spid="222"/>
                                        </p:tgtEl>
                                      </p:cBhvr>
                                    </p:animEffect>
                                  </p:childTnLst>
                                </p:cTn>
                              </p:par>
                              <p:par>
                                <p:cTn id="338" presetID="35" presetClass="emph" presetSubtype="0" repeatCount="5000" fill="hold" grpId="1" nodeType="withEffect">
                                  <p:stCondLst>
                                    <p:cond delay="0"/>
                                  </p:stCondLst>
                                  <p:childTnLst>
                                    <p:anim calcmode="discrete" valueType="str">
                                      <p:cBhvr>
                                        <p:cTn id="339" dur="1000" fill="hold"/>
                                        <p:tgtEl>
                                          <p:spTgt spid="220"/>
                                        </p:tgtEl>
                                        <p:attrNameLst>
                                          <p:attrName>style.visibility</p:attrName>
                                        </p:attrNameLst>
                                      </p:cBhvr>
                                      <p:tavLst>
                                        <p:tav tm="0">
                                          <p:val>
                                            <p:strVal val="hidden"/>
                                          </p:val>
                                        </p:tav>
                                        <p:tav tm="50000">
                                          <p:val>
                                            <p:strVal val="visible"/>
                                          </p:val>
                                        </p:tav>
                                      </p:tavLst>
                                    </p:anim>
                                  </p:childTnLst>
                                </p:cTn>
                              </p:par>
                              <p:par>
                                <p:cTn id="340" presetID="35" presetClass="emph" presetSubtype="0" repeatCount="5000" fill="hold" grpId="1" nodeType="withEffect">
                                  <p:stCondLst>
                                    <p:cond delay="0"/>
                                  </p:stCondLst>
                                  <p:childTnLst>
                                    <p:anim calcmode="discrete" valueType="str">
                                      <p:cBhvr>
                                        <p:cTn id="341" dur="1000" fill="hold"/>
                                        <p:tgtEl>
                                          <p:spTgt spid="218"/>
                                        </p:tgtEl>
                                        <p:attrNameLst>
                                          <p:attrName>style.visibility</p:attrName>
                                        </p:attrNameLst>
                                      </p:cBhvr>
                                      <p:tavLst>
                                        <p:tav tm="0">
                                          <p:val>
                                            <p:strVal val="hidden"/>
                                          </p:val>
                                        </p:tav>
                                        <p:tav tm="50000">
                                          <p:val>
                                            <p:strVal val="visible"/>
                                          </p:val>
                                        </p:tav>
                                      </p:tavLst>
                                    </p:anim>
                                  </p:childTnLst>
                                </p:cTn>
                              </p:par>
                              <p:par>
                                <p:cTn id="342" presetID="35" presetClass="emph" presetSubtype="0" repeatCount="5000" fill="hold" grpId="1" nodeType="withEffect">
                                  <p:stCondLst>
                                    <p:cond delay="0"/>
                                  </p:stCondLst>
                                  <p:childTnLst>
                                    <p:anim calcmode="discrete" valueType="str">
                                      <p:cBhvr>
                                        <p:cTn id="343" dur="1000" fill="hold"/>
                                        <p:tgtEl>
                                          <p:spTgt spid="219"/>
                                        </p:tgtEl>
                                        <p:attrNameLst>
                                          <p:attrName>style.visibility</p:attrName>
                                        </p:attrNameLst>
                                      </p:cBhvr>
                                      <p:tavLst>
                                        <p:tav tm="0">
                                          <p:val>
                                            <p:strVal val="hidden"/>
                                          </p:val>
                                        </p:tav>
                                        <p:tav tm="50000">
                                          <p:val>
                                            <p:strVal val="visible"/>
                                          </p:val>
                                        </p:tav>
                                      </p:tavLst>
                                    </p:anim>
                                  </p:childTnLst>
                                </p:cTn>
                              </p:par>
                              <p:par>
                                <p:cTn id="344" presetID="35" presetClass="emph" presetSubtype="0" repeatCount="5000" fill="hold" grpId="1" nodeType="withEffect">
                                  <p:stCondLst>
                                    <p:cond delay="0"/>
                                  </p:stCondLst>
                                  <p:childTnLst>
                                    <p:anim calcmode="discrete" valueType="str">
                                      <p:cBhvr>
                                        <p:cTn id="345" dur="1000" fill="hold"/>
                                        <p:tgtEl>
                                          <p:spTgt spid="221"/>
                                        </p:tgtEl>
                                        <p:attrNameLst>
                                          <p:attrName>style.visibility</p:attrName>
                                        </p:attrNameLst>
                                      </p:cBhvr>
                                      <p:tavLst>
                                        <p:tav tm="0">
                                          <p:val>
                                            <p:strVal val="hidden"/>
                                          </p:val>
                                        </p:tav>
                                        <p:tav tm="50000">
                                          <p:val>
                                            <p:strVal val="visible"/>
                                          </p:val>
                                        </p:tav>
                                      </p:tavLst>
                                    </p:anim>
                                  </p:childTnLst>
                                </p:cTn>
                              </p:par>
                              <p:par>
                                <p:cTn id="346" presetID="35" presetClass="emph" presetSubtype="0" repeatCount="5000" fill="hold" grpId="1" nodeType="withEffect">
                                  <p:stCondLst>
                                    <p:cond delay="0"/>
                                  </p:stCondLst>
                                  <p:childTnLst>
                                    <p:anim calcmode="discrete" valueType="str">
                                      <p:cBhvr>
                                        <p:cTn id="347" dur="1000" fill="hold"/>
                                        <p:tgtEl>
                                          <p:spTgt spid="222"/>
                                        </p:tgtEl>
                                        <p:attrNameLst>
                                          <p:attrName>style.visibility</p:attrName>
                                        </p:attrNameLst>
                                      </p:cBhvr>
                                      <p:tavLst>
                                        <p:tav tm="0">
                                          <p:val>
                                            <p:strVal val="hidden"/>
                                          </p:val>
                                        </p:tav>
                                        <p:tav tm="50000">
                                          <p:val>
                                            <p:strVal val="visible"/>
                                          </p:val>
                                        </p:tav>
                                      </p:tavLst>
                                    </p:anim>
                                  </p:childTnLst>
                                </p:cTn>
                              </p:par>
                            </p:childTnLst>
                          </p:cTn>
                        </p:par>
                      </p:childTnLst>
                    </p:cTn>
                  </p:par>
                  <p:par>
                    <p:cTn id="348" fill="hold">
                      <p:stCondLst>
                        <p:cond delay="indefinite"/>
                      </p:stCondLst>
                      <p:childTnLst>
                        <p:par>
                          <p:cTn id="349" fill="hold">
                            <p:stCondLst>
                              <p:cond delay="0"/>
                            </p:stCondLst>
                            <p:childTnLst>
                              <p:par>
                                <p:cTn id="350" presetID="22" presetClass="entr" presetSubtype="4" fill="hold" nodeType="clickEffect">
                                  <p:stCondLst>
                                    <p:cond delay="0"/>
                                  </p:stCondLst>
                                  <p:childTnLst>
                                    <p:set>
                                      <p:cBhvr>
                                        <p:cTn id="351" dur="1" fill="hold">
                                          <p:stCondLst>
                                            <p:cond delay="0"/>
                                          </p:stCondLst>
                                        </p:cTn>
                                        <p:tgtEl>
                                          <p:spTgt spid="247"/>
                                        </p:tgtEl>
                                        <p:attrNameLst>
                                          <p:attrName>style.visibility</p:attrName>
                                        </p:attrNameLst>
                                      </p:cBhvr>
                                      <p:to>
                                        <p:strVal val="visible"/>
                                      </p:to>
                                    </p:set>
                                    <p:animEffect transition="in" filter="wipe(down)">
                                      <p:cBhvr>
                                        <p:cTn id="352" dur="500"/>
                                        <p:tgtEl>
                                          <p:spTgt spid="247"/>
                                        </p:tgtEl>
                                      </p:cBhvr>
                                    </p:animEffect>
                                  </p:childTnLst>
                                </p:cTn>
                              </p:par>
                              <p:par>
                                <p:cTn id="353" presetID="22" presetClass="entr" presetSubtype="4" fill="hold" nodeType="withEffect">
                                  <p:stCondLst>
                                    <p:cond delay="0"/>
                                  </p:stCondLst>
                                  <p:childTnLst>
                                    <p:set>
                                      <p:cBhvr>
                                        <p:cTn id="354" dur="1" fill="hold">
                                          <p:stCondLst>
                                            <p:cond delay="0"/>
                                          </p:stCondLst>
                                        </p:cTn>
                                        <p:tgtEl>
                                          <p:spTgt spid="261"/>
                                        </p:tgtEl>
                                        <p:attrNameLst>
                                          <p:attrName>style.visibility</p:attrName>
                                        </p:attrNameLst>
                                      </p:cBhvr>
                                      <p:to>
                                        <p:strVal val="visible"/>
                                      </p:to>
                                    </p:set>
                                    <p:animEffect transition="in" filter="wipe(down)">
                                      <p:cBhvr>
                                        <p:cTn id="355" dur="500"/>
                                        <p:tgtEl>
                                          <p:spTgt spid="261"/>
                                        </p:tgtEl>
                                      </p:cBhvr>
                                    </p:animEffect>
                                  </p:childTnLst>
                                </p:cTn>
                              </p:par>
                              <p:par>
                                <p:cTn id="356" presetID="22" presetClass="entr" presetSubtype="4" fill="hold" nodeType="withEffect">
                                  <p:stCondLst>
                                    <p:cond delay="0"/>
                                  </p:stCondLst>
                                  <p:childTnLst>
                                    <p:set>
                                      <p:cBhvr>
                                        <p:cTn id="357" dur="1" fill="hold">
                                          <p:stCondLst>
                                            <p:cond delay="0"/>
                                          </p:stCondLst>
                                        </p:cTn>
                                        <p:tgtEl>
                                          <p:spTgt spid="263"/>
                                        </p:tgtEl>
                                        <p:attrNameLst>
                                          <p:attrName>style.visibility</p:attrName>
                                        </p:attrNameLst>
                                      </p:cBhvr>
                                      <p:to>
                                        <p:strVal val="visible"/>
                                      </p:to>
                                    </p:set>
                                    <p:animEffect transition="in" filter="wipe(down)">
                                      <p:cBhvr>
                                        <p:cTn id="358" dur="500"/>
                                        <p:tgtEl>
                                          <p:spTgt spid="263"/>
                                        </p:tgtEl>
                                      </p:cBhvr>
                                    </p:animEffect>
                                  </p:childTnLst>
                                </p:cTn>
                              </p:par>
                              <p:par>
                                <p:cTn id="359" presetID="22" presetClass="entr" presetSubtype="4" fill="hold" nodeType="withEffect">
                                  <p:stCondLst>
                                    <p:cond delay="0"/>
                                  </p:stCondLst>
                                  <p:childTnLst>
                                    <p:set>
                                      <p:cBhvr>
                                        <p:cTn id="360" dur="1" fill="hold">
                                          <p:stCondLst>
                                            <p:cond delay="0"/>
                                          </p:stCondLst>
                                        </p:cTn>
                                        <p:tgtEl>
                                          <p:spTgt spid="262"/>
                                        </p:tgtEl>
                                        <p:attrNameLst>
                                          <p:attrName>style.visibility</p:attrName>
                                        </p:attrNameLst>
                                      </p:cBhvr>
                                      <p:to>
                                        <p:strVal val="visible"/>
                                      </p:to>
                                    </p:set>
                                    <p:animEffect transition="in" filter="wipe(down)">
                                      <p:cBhvr>
                                        <p:cTn id="361" dur="500"/>
                                        <p:tgtEl>
                                          <p:spTgt spid="262"/>
                                        </p:tgtEl>
                                      </p:cBhvr>
                                    </p:animEffect>
                                  </p:childTnLst>
                                </p:cTn>
                              </p:par>
                              <p:par>
                                <p:cTn id="362" presetID="31" presetClass="entr" presetSubtype="0" fill="hold" grpId="0" nodeType="withEffect">
                                  <p:stCondLst>
                                    <p:cond delay="0"/>
                                  </p:stCondLst>
                                  <p:childTnLst>
                                    <p:set>
                                      <p:cBhvr>
                                        <p:cTn id="363" dur="1" fill="hold">
                                          <p:stCondLst>
                                            <p:cond delay="0"/>
                                          </p:stCondLst>
                                        </p:cTn>
                                        <p:tgtEl>
                                          <p:spTgt spid="223"/>
                                        </p:tgtEl>
                                        <p:attrNameLst>
                                          <p:attrName>style.visibility</p:attrName>
                                        </p:attrNameLst>
                                      </p:cBhvr>
                                      <p:to>
                                        <p:strVal val="visible"/>
                                      </p:to>
                                    </p:set>
                                    <p:anim calcmode="lin" valueType="num">
                                      <p:cBhvr>
                                        <p:cTn id="364" dur="1000" fill="hold"/>
                                        <p:tgtEl>
                                          <p:spTgt spid="223"/>
                                        </p:tgtEl>
                                        <p:attrNameLst>
                                          <p:attrName>ppt_w</p:attrName>
                                        </p:attrNameLst>
                                      </p:cBhvr>
                                      <p:tavLst>
                                        <p:tav tm="0">
                                          <p:val>
                                            <p:fltVal val="0"/>
                                          </p:val>
                                        </p:tav>
                                        <p:tav tm="100000">
                                          <p:val>
                                            <p:strVal val="#ppt_w"/>
                                          </p:val>
                                        </p:tav>
                                      </p:tavLst>
                                    </p:anim>
                                    <p:anim calcmode="lin" valueType="num">
                                      <p:cBhvr>
                                        <p:cTn id="365" dur="1000" fill="hold"/>
                                        <p:tgtEl>
                                          <p:spTgt spid="223"/>
                                        </p:tgtEl>
                                        <p:attrNameLst>
                                          <p:attrName>ppt_h</p:attrName>
                                        </p:attrNameLst>
                                      </p:cBhvr>
                                      <p:tavLst>
                                        <p:tav tm="0">
                                          <p:val>
                                            <p:fltVal val="0"/>
                                          </p:val>
                                        </p:tav>
                                        <p:tav tm="100000">
                                          <p:val>
                                            <p:strVal val="#ppt_h"/>
                                          </p:val>
                                        </p:tav>
                                      </p:tavLst>
                                    </p:anim>
                                    <p:anim calcmode="lin" valueType="num">
                                      <p:cBhvr>
                                        <p:cTn id="366" dur="1000" fill="hold"/>
                                        <p:tgtEl>
                                          <p:spTgt spid="223"/>
                                        </p:tgtEl>
                                        <p:attrNameLst>
                                          <p:attrName>style.rotation</p:attrName>
                                        </p:attrNameLst>
                                      </p:cBhvr>
                                      <p:tavLst>
                                        <p:tav tm="0">
                                          <p:val>
                                            <p:fltVal val="90"/>
                                          </p:val>
                                        </p:tav>
                                        <p:tav tm="100000">
                                          <p:val>
                                            <p:fltVal val="0"/>
                                          </p:val>
                                        </p:tav>
                                      </p:tavLst>
                                    </p:anim>
                                    <p:animEffect transition="in" filter="fade">
                                      <p:cBhvr>
                                        <p:cTn id="367" dur="1000"/>
                                        <p:tgtEl>
                                          <p:spTgt spid="223"/>
                                        </p:tgtEl>
                                      </p:cBhvr>
                                    </p:animEffect>
                                  </p:childTnLst>
                                </p:cTn>
                              </p:par>
                              <p:par>
                                <p:cTn id="368" presetID="35" presetClass="emph" presetSubtype="0" repeatCount="5000" fill="hold" grpId="1" nodeType="withEffect">
                                  <p:stCondLst>
                                    <p:cond delay="0"/>
                                  </p:stCondLst>
                                  <p:childTnLst>
                                    <p:anim calcmode="discrete" valueType="str">
                                      <p:cBhvr>
                                        <p:cTn id="369" dur="1000" fill="hold"/>
                                        <p:tgtEl>
                                          <p:spTgt spid="223"/>
                                        </p:tgtEl>
                                        <p:attrNameLst>
                                          <p:attrName>style.visibility</p:attrName>
                                        </p:attrNameLst>
                                      </p:cBhvr>
                                      <p:tavLst>
                                        <p:tav tm="0">
                                          <p:val>
                                            <p:strVal val="hidden"/>
                                          </p:val>
                                        </p:tav>
                                        <p:tav tm="50000">
                                          <p:val>
                                            <p:strVal val="visible"/>
                                          </p:val>
                                        </p:tav>
                                      </p:tavLst>
                                    </p:anim>
                                  </p:childTnLst>
                                </p:cTn>
                              </p:par>
                              <p:par>
                                <p:cTn id="370" presetID="31" presetClass="entr" presetSubtype="0" fill="hold" grpId="0" nodeType="withEffect">
                                  <p:stCondLst>
                                    <p:cond delay="0"/>
                                  </p:stCondLst>
                                  <p:childTnLst>
                                    <p:set>
                                      <p:cBhvr>
                                        <p:cTn id="371" dur="1" fill="hold">
                                          <p:stCondLst>
                                            <p:cond delay="0"/>
                                          </p:stCondLst>
                                        </p:cTn>
                                        <p:tgtEl>
                                          <p:spTgt spid="213"/>
                                        </p:tgtEl>
                                        <p:attrNameLst>
                                          <p:attrName>style.visibility</p:attrName>
                                        </p:attrNameLst>
                                      </p:cBhvr>
                                      <p:to>
                                        <p:strVal val="visible"/>
                                      </p:to>
                                    </p:set>
                                    <p:anim calcmode="lin" valueType="num">
                                      <p:cBhvr>
                                        <p:cTn id="372" dur="1000" fill="hold"/>
                                        <p:tgtEl>
                                          <p:spTgt spid="213"/>
                                        </p:tgtEl>
                                        <p:attrNameLst>
                                          <p:attrName>ppt_w</p:attrName>
                                        </p:attrNameLst>
                                      </p:cBhvr>
                                      <p:tavLst>
                                        <p:tav tm="0">
                                          <p:val>
                                            <p:fltVal val="0"/>
                                          </p:val>
                                        </p:tav>
                                        <p:tav tm="100000">
                                          <p:val>
                                            <p:strVal val="#ppt_w"/>
                                          </p:val>
                                        </p:tav>
                                      </p:tavLst>
                                    </p:anim>
                                    <p:anim calcmode="lin" valueType="num">
                                      <p:cBhvr>
                                        <p:cTn id="373" dur="1000" fill="hold"/>
                                        <p:tgtEl>
                                          <p:spTgt spid="213"/>
                                        </p:tgtEl>
                                        <p:attrNameLst>
                                          <p:attrName>ppt_h</p:attrName>
                                        </p:attrNameLst>
                                      </p:cBhvr>
                                      <p:tavLst>
                                        <p:tav tm="0">
                                          <p:val>
                                            <p:fltVal val="0"/>
                                          </p:val>
                                        </p:tav>
                                        <p:tav tm="100000">
                                          <p:val>
                                            <p:strVal val="#ppt_h"/>
                                          </p:val>
                                        </p:tav>
                                      </p:tavLst>
                                    </p:anim>
                                    <p:anim calcmode="lin" valueType="num">
                                      <p:cBhvr>
                                        <p:cTn id="374" dur="1000" fill="hold"/>
                                        <p:tgtEl>
                                          <p:spTgt spid="213"/>
                                        </p:tgtEl>
                                        <p:attrNameLst>
                                          <p:attrName>style.rotation</p:attrName>
                                        </p:attrNameLst>
                                      </p:cBhvr>
                                      <p:tavLst>
                                        <p:tav tm="0">
                                          <p:val>
                                            <p:fltVal val="90"/>
                                          </p:val>
                                        </p:tav>
                                        <p:tav tm="100000">
                                          <p:val>
                                            <p:fltVal val="0"/>
                                          </p:val>
                                        </p:tav>
                                      </p:tavLst>
                                    </p:anim>
                                    <p:animEffect transition="in" filter="fade">
                                      <p:cBhvr>
                                        <p:cTn id="375" dur="1000"/>
                                        <p:tgtEl>
                                          <p:spTgt spid="213"/>
                                        </p:tgtEl>
                                      </p:cBhvr>
                                    </p:animEffect>
                                  </p:childTnLst>
                                </p:cTn>
                              </p:par>
                              <p:par>
                                <p:cTn id="376" presetID="31" presetClass="entr" presetSubtype="0" fill="hold" grpId="0" nodeType="withEffect">
                                  <p:stCondLst>
                                    <p:cond delay="0"/>
                                  </p:stCondLst>
                                  <p:childTnLst>
                                    <p:set>
                                      <p:cBhvr>
                                        <p:cTn id="377" dur="1" fill="hold">
                                          <p:stCondLst>
                                            <p:cond delay="0"/>
                                          </p:stCondLst>
                                        </p:cTn>
                                        <p:tgtEl>
                                          <p:spTgt spid="225"/>
                                        </p:tgtEl>
                                        <p:attrNameLst>
                                          <p:attrName>style.visibility</p:attrName>
                                        </p:attrNameLst>
                                      </p:cBhvr>
                                      <p:to>
                                        <p:strVal val="visible"/>
                                      </p:to>
                                    </p:set>
                                    <p:anim calcmode="lin" valueType="num">
                                      <p:cBhvr>
                                        <p:cTn id="378" dur="1000" fill="hold"/>
                                        <p:tgtEl>
                                          <p:spTgt spid="225"/>
                                        </p:tgtEl>
                                        <p:attrNameLst>
                                          <p:attrName>ppt_w</p:attrName>
                                        </p:attrNameLst>
                                      </p:cBhvr>
                                      <p:tavLst>
                                        <p:tav tm="0">
                                          <p:val>
                                            <p:fltVal val="0"/>
                                          </p:val>
                                        </p:tav>
                                        <p:tav tm="100000">
                                          <p:val>
                                            <p:strVal val="#ppt_w"/>
                                          </p:val>
                                        </p:tav>
                                      </p:tavLst>
                                    </p:anim>
                                    <p:anim calcmode="lin" valueType="num">
                                      <p:cBhvr>
                                        <p:cTn id="379" dur="1000" fill="hold"/>
                                        <p:tgtEl>
                                          <p:spTgt spid="225"/>
                                        </p:tgtEl>
                                        <p:attrNameLst>
                                          <p:attrName>ppt_h</p:attrName>
                                        </p:attrNameLst>
                                      </p:cBhvr>
                                      <p:tavLst>
                                        <p:tav tm="0">
                                          <p:val>
                                            <p:fltVal val="0"/>
                                          </p:val>
                                        </p:tav>
                                        <p:tav tm="100000">
                                          <p:val>
                                            <p:strVal val="#ppt_h"/>
                                          </p:val>
                                        </p:tav>
                                      </p:tavLst>
                                    </p:anim>
                                    <p:anim calcmode="lin" valueType="num">
                                      <p:cBhvr>
                                        <p:cTn id="380" dur="1000" fill="hold"/>
                                        <p:tgtEl>
                                          <p:spTgt spid="225"/>
                                        </p:tgtEl>
                                        <p:attrNameLst>
                                          <p:attrName>style.rotation</p:attrName>
                                        </p:attrNameLst>
                                      </p:cBhvr>
                                      <p:tavLst>
                                        <p:tav tm="0">
                                          <p:val>
                                            <p:fltVal val="90"/>
                                          </p:val>
                                        </p:tav>
                                        <p:tav tm="100000">
                                          <p:val>
                                            <p:fltVal val="0"/>
                                          </p:val>
                                        </p:tav>
                                      </p:tavLst>
                                    </p:anim>
                                    <p:animEffect transition="in" filter="fade">
                                      <p:cBhvr>
                                        <p:cTn id="381" dur="1000"/>
                                        <p:tgtEl>
                                          <p:spTgt spid="225"/>
                                        </p:tgtEl>
                                      </p:cBhvr>
                                    </p:animEffect>
                                  </p:childTnLst>
                                </p:cTn>
                              </p:par>
                              <p:par>
                                <p:cTn id="382" presetID="31" presetClass="entr" presetSubtype="0" fill="hold" grpId="0" nodeType="withEffect">
                                  <p:stCondLst>
                                    <p:cond delay="0"/>
                                  </p:stCondLst>
                                  <p:childTnLst>
                                    <p:set>
                                      <p:cBhvr>
                                        <p:cTn id="383" dur="1" fill="hold">
                                          <p:stCondLst>
                                            <p:cond delay="0"/>
                                          </p:stCondLst>
                                        </p:cTn>
                                        <p:tgtEl>
                                          <p:spTgt spid="212"/>
                                        </p:tgtEl>
                                        <p:attrNameLst>
                                          <p:attrName>style.visibility</p:attrName>
                                        </p:attrNameLst>
                                      </p:cBhvr>
                                      <p:to>
                                        <p:strVal val="visible"/>
                                      </p:to>
                                    </p:set>
                                    <p:anim calcmode="lin" valueType="num">
                                      <p:cBhvr>
                                        <p:cTn id="384" dur="1000" fill="hold"/>
                                        <p:tgtEl>
                                          <p:spTgt spid="212"/>
                                        </p:tgtEl>
                                        <p:attrNameLst>
                                          <p:attrName>ppt_w</p:attrName>
                                        </p:attrNameLst>
                                      </p:cBhvr>
                                      <p:tavLst>
                                        <p:tav tm="0">
                                          <p:val>
                                            <p:fltVal val="0"/>
                                          </p:val>
                                        </p:tav>
                                        <p:tav tm="100000">
                                          <p:val>
                                            <p:strVal val="#ppt_w"/>
                                          </p:val>
                                        </p:tav>
                                      </p:tavLst>
                                    </p:anim>
                                    <p:anim calcmode="lin" valueType="num">
                                      <p:cBhvr>
                                        <p:cTn id="385" dur="1000" fill="hold"/>
                                        <p:tgtEl>
                                          <p:spTgt spid="212"/>
                                        </p:tgtEl>
                                        <p:attrNameLst>
                                          <p:attrName>ppt_h</p:attrName>
                                        </p:attrNameLst>
                                      </p:cBhvr>
                                      <p:tavLst>
                                        <p:tav tm="0">
                                          <p:val>
                                            <p:fltVal val="0"/>
                                          </p:val>
                                        </p:tav>
                                        <p:tav tm="100000">
                                          <p:val>
                                            <p:strVal val="#ppt_h"/>
                                          </p:val>
                                        </p:tav>
                                      </p:tavLst>
                                    </p:anim>
                                    <p:anim calcmode="lin" valueType="num">
                                      <p:cBhvr>
                                        <p:cTn id="386" dur="1000" fill="hold"/>
                                        <p:tgtEl>
                                          <p:spTgt spid="212"/>
                                        </p:tgtEl>
                                        <p:attrNameLst>
                                          <p:attrName>style.rotation</p:attrName>
                                        </p:attrNameLst>
                                      </p:cBhvr>
                                      <p:tavLst>
                                        <p:tav tm="0">
                                          <p:val>
                                            <p:fltVal val="90"/>
                                          </p:val>
                                        </p:tav>
                                        <p:tav tm="100000">
                                          <p:val>
                                            <p:fltVal val="0"/>
                                          </p:val>
                                        </p:tav>
                                      </p:tavLst>
                                    </p:anim>
                                    <p:animEffect transition="in" filter="fade">
                                      <p:cBhvr>
                                        <p:cTn id="387" dur="1000"/>
                                        <p:tgtEl>
                                          <p:spTgt spid="212"/>
                                        </p:tgtEl>
                                      </p:cBhvr>
                                    </p:animEffect>
                                  </p:childTnLst>
                                </p:cTn>
                              </p:par>
                              <p:par>
                                <p:cTn id="388" presetID="35" presetClass="emph" presetSubtype="0" repeatCount="5000" fill="hold" grpId="1" nodeType="withEffect">
                                  <p:stCondLst>
                                    <p:cond delay="0"/>
                                  </p:stCondLst>
                                  <p:childTnLst>
                                    <p:anim calcmode="discrete" valueType="str">
                                      <p:cBhvr>
                                        <p:cTn id="389" dur="1000" fill="hold"/>
                                        <p:tgtEl>
                                          <p:spTgt spid="213"/>
                                        </p:tgtEl>
                                        <p:attrNameLst>
                                          <p:attrName>style.visibility</p:attrName>
                                        </p:attrNameLst>
                                      </p:cBhvr>
                                      <p:tavLst>
                                        <p:tav tm="0">
                                          <p:val>
                                            <p:strVal val="hidden"/>
                                          </p:val>
                                        </p:tav>
                                        <p:tav tm="50000">
                                          <p:val>
                                            <p:strVal val="visible"/>
                                          </p:val>
                                        </p:tav>
                                      </p:tavLst>
                                    </p:anim>
                                  </p:childTnLst>
                                </p:cTn>
                              </p:par>
                              <p:par>
                                <p:cTn id="390" presetID="35" presetClass="emph" presetSubtype="0" repeatCount="5000" fill="hold" grpId="1" nodeType="withEffect">
                                  <p:stCondLst>
                                    <p:cond delay="0"/>
                                  </p:stCondLst>
                                  <p:childTnLst>
                                    <p:anim calcmode="discrete" valueType="str">
                                      <p:cBhvr>
                                        <p:cTn id="391" dur="1000" fill="hold"/>
                                        <p:tgtEl>
                                          <p:spTgt spid="225"/>
                                        </p:tgtEl>
                                        <p:attrNameLst>
                                          <p:attrName>style.visibility</p:attrName>
                                        </p:attrNameLst>
                                      </p:cBhvr>
                                      <p:tavLst>
                                        <p:tav tm="0">
                                          <p:val>
                                            <p:strVal val="hidden"/>
                                          </p:val>
                                        </p:tav>
                                        <p:tav tm="50000">
                                          <p:val>
                                            <p:strVal val="visible"/>
                                          </p:val>
                                        </p:tav>
                                      </p:tavLst>
                                    </p:anim>
                                  </p:childTnLst>
                                </p:cTn>
                              </p:par>
                              <p:par>
                                <p:cTn id="392" presetID="35" presetClass="emph" presetSubtype="0" repeatCount="5000" fill="hold" grpId="1" nodeType="withEffect">
                                  <p:stCondLst>
                                    <p:cond delay="0"/>
                                  </p:stCondLst>
                                  <p:childTnLst>
                                    <p:anim calcmode="discrete" valueType="str">
                                      <p:cBhvr>
                                        <p:cTn id="393" dur="1000" fill="hold"/>
                                        <p:tgtEl>
                                          <p:spTgt spid="212"/>
                                        </p:tgtEl>
                                        <p:attrNameLst>
                                          <p:attrName>style.visibility</p:attrName>
                                        </p:attrNameLst>
                                      </p:cBhvr>
                                      <p:tavLst>
                                        <p:tav tm="0">
                                          <p:val>
                                            <p:strVal val="hidden"/>
                                          </p:val>
                                        </p:tav>
                                        <p:tav tm="50000">
                                          <p:val>
                                            <p:strVal val="visible"/>
                                          </p:val>
                                        </p:tav>
                                      </p:tavLst>
                                    </p:anim>
                                  </p:childTnLst>
                                </p:cTn>
                              </p:par>
                            </p:childTnLst>
                          </p:cTn>
                        </p:par>
                      </p:childTnLst>
                    </p:cTn>
                  </p:par>
                  <p:par>
                    <p:cTn id="394" fill="hold">
                      <p:stCondLst>
                        <p:cond delay="indefinite"/>
                      </p:stCondLst>
                      <p:childTnLst>
                        <p:par>
                          <p:cTn id="395" fill="hold">
                            <p:stCondLst>
                              <p:cond delay="0"/>
                            </p:stCondLst>
                            <p:childTnLst>
                              <p:par>
                                <p:cTn id="396" presetID="22" presetClass="entr" presetSubtype="4" fill="hold" nodeType="clickEffect">
                                  <p:stCondLst>
                                    <p:cond delay="0"/>
                                  </p:stCondLst>
                                  <p:childTnLst>
                                    <p:set>
                                      <p:cBhvr>
                                        <p:cTn id="397" dur="1" fill="hold">
                                          <p:stCondLst>
                                            <p:cond delay="0"/>
                                          </p:stCondLst>
                                        </p:cTn>
                                        <p:tgtEl>
                                          <p:spTgt spid="251"/>
                                        </p:tgtEl>
                                        <p:attrNameLst>
                                          <p:attrName>style.visibility</p:attrName>
                                        </p:attrNameLst>
                                      </p:cBhvr>
                                      <p:to>
                                        <p:strVal val="visible"/>
                                      </p:to>
                                    </p:set>
                                    <p:animEffect transition="in" filter="wipe(down)">
                                      <p:cBhvr>
                                        <p:cTn id="398" dur="500"/>
                                        <p:tgtEl>
                                          <p:spTgt spid="251"/>
                                        </p:tgtEl>
                                      </p:cBhvr>
                                    </p:animEffect>
                                  </p:childTnLst>
                                </p:cTn>
                              </p:par>
                              <p:par>
                                <p:cTn id="399" presetID="22" presetClass="entr" presetSubtype="4" fill="hold" nodeType="withEffect">
                                  <p:stCondLst>
                                    <p:cond delay="0"/>
                                  </p:stCondLst>
                                  <p:childTnLst>
                                    <p:set>
                                      <p:cBhvr>
                                        <p:cTn id="400" dur="1" fill="hold">
                                          <p:stCondLst>
                                            <p:cond delay="0"/>
                                          </p:stCondLst>
                                        </p:cTn>
                                        <p:tgtEl>
                                          <p:spTgt spid="240"/>
                                        </p:tgtEl>
                                        <p:attrNameLst>
                                          <p:attrName>style.visibility</p:attrName>
                                        </p:attrNameLst>
                                      </p:cBhvr>
                                      <p:to>
                                        <p:strVal val="visible"/>
                                      </p:to>
                                    </p:set>
                                    <p:animEffect transition="in" filter="wipe(down)">
                                      <p:cBhvr>
                                        <p:cTn id="401" dur="500"/>
                                        <p:tgtEl>
                                          <p:spTgt spid="240"/>
                                        </p:tgtEl>
                                      </p:cBhvr>
                                    </p:animEffect>
                                  </p:childTnLst>
                                </p:cTn>
                              </p:par>
                              <p:par>
                                <p:cTn id="402" presetID="22" presetClass="entr" presetSubtype="4" fill="hold" nodeType="withEffect">
                                  <p:stCondLst>
                                    <p:cond delay="0"/>
                                  </p:stCondLst>
                                  <p:childTnLst>
                                    <p:set>
                                      <p:cBhvr>
                                        <p:cTn id="403" dur="1" fill="hold">
                                          <p:stCondLst>
                                            <p:cond delay="0"/>
                                          </p:stCondLst>
                                        </p:cTn>
                                        <p:tgtEl>
                                          <p:spTgt spid="248"/>
                                        </p:tgtEl>
                                        <p:attrNameLst>
                                          <p:attrName>style.visibility</p:attrName>
                                        </p:attrNameLst>
                                      </p:cBhvr>
                                      <p:to>
                                        <p:strVal val="visible"/>
                                      </p:to>
                                    </p:set>
                                    <p:animEffect transition="in" filter="wipe(down)">
                                      <p:cBhvr>
                                        <p:cTn id="404" dur="500"/>
                                        <p:tgtEl>
                                          <p:spTgt spid="248"/>
                                        </p:tgtEl>
                                      </p:cBhvr>
                                    </p:animEffect>
                                  </p:childTnLst>
                                </p:cTn>
                              </p:par>
                              <p:par>
                                <p:cTn id="405" presetID="31" presetClass="entr" presetSubtype="0" fill="hold" grpId="0" nodeType="withEffect">
                                  <p:stCondLst>
                                    <p:cond delay="0"/>
                                  </p:stCondLst>
                                  <p:childTnLst>
                                    <p:set>
                                      <p:cBhvr>
                                        <p:cTn id="406" dur="1" fill="hold">
                                          <p:stCondLst>
                                            <p:cond delay="0"/>
                                          </p:stCondLst>
                                        </p:cTn>
                                        <p:tgtEl>
                                          <p:spTgt spid="226"/>
                                        </p:tgtEl>
                                        <p:attrNameLst>
                                          <p:attrName>style.visibility</p:attrName>
                                        </p:attrNameLst>
                                      </p:cBhvr>
                                      <p:to>
                                        <p:strVal val="visible"/>
                                      </p:to>
                                    </p:set>
                                    <p:anim calcmode="lin" valueType="num">
                                      <p:cBhvr>
                                        <p:cTn id="407" dur="1000" fill="hold"/>
                                        <p:tgtEl>
                                          <p:spTgt spid="226"/>
                                        </p:tgtEl>
                                        <p:attrNameLst>
                                          <p:attrName>ppt_w</p:attrName>
                                        </p:attrNameLst>
                                      </p:cBhvr>
                                      <p:tavLst>
                                        <p:tav tm="0">
                                          <p:val>
                                            <p:fltVal val="0"/>
                                          </p:val>
                                        </p:tav>
                                        <p:tav tm="100000">
                                          <p:val>
                                            <p:strVal val="#ppt_w"/>
                                          </p:val>
                                        </p:tav>
                                      </p:tavLst>
                                    </p:anim>
                                    <p:anim calcmode="lin" valueType="num">
                                      <p:cBhvr>
                                        <p:cTn id="408" dur="1000" fill="hold"/>
                                        <p:tgtEl>
                                          <p:spTgt spid="226"/>
                                        </p:tgtEl>
                                        <p:attrNameLst>
                                          <p:attrName>ppt_h</p:attrName>
                                        </p:attrNameLst>
                                      </p:cBhvr>
                                      <p:tavLst>
                                        <p:tav tm="0">
                                          <p:val>
                                            <p:fltVal val="0"/>
                                          </p:val>
                                        </p:tav>
                                        <p:tav tm="100000">
                                          <p:val>
                                            <p:strVal val="#ppt_h"/>
                                          </p:val>
                                        </p:tav>
                                      </p:tavLst>
                                    </p:anim>
                                    <p:anim calcmode="lin" valueType="num">
                                      <p:cBhvr>
                                        <p:cTn id="409" dur="1000" fill="hold"/>
                                        <p:tgtEl>
                                          <p:spTgt spid="226"/>
                                        </p:tgtEl>
                                        <p:attrNameLst>
                                          <p:attrName>style.rotation</p:attrName>
                                        </p:attrNameLst>
                                      </p:cBhvr>
                                      <p:tavLst>
                                        <p:tav tm="0">
                                          <p:val>
                                            <p:fltVal val="90"/>
                                          </p:val>
                                        </p:tav>
                                        <p:tav tm="100000">
                                          <p:val>
                                            <p:fltVal val="0"/>
                                          </p:val>
                                        </p:tav>
                                      </p:tavLst>
                                    </p:anim>
                                    <p:animEffect transition="in" filter="fade">
                                      <p:cBhvr>
                                        <p:cTn id="410" dur="1000"/>
                                        <p:tgtEl>
                                          <p:spTgt spid="226"/>
                                        </p:tgtEl>
                                      </p:cBhvr>
                                    </p:animEffect>
                                  </p:childTnLst>
                                </p:cTn>
                              </p:par>
                              <p:par>
                                <p:cTn id="411" presetID="31" presetClass="entr" presetSubtype="0" fill="hold" grpId="0" nodeType="withEffect">
                                  <p:stCondLst>
                                    <p:cond delay="0"/>
                                  </p:stCondLst>
                                  <p:childTnLst>
                                    <p:set>
                                      <p:cBhvr>
                                        <p:cTn id="412" dur="1" fill="hold">
                                          <p:stCondLst>
                                            <p:cond delay="0"/>
                                          </p:stCondLst>
                                        </p:cTn>
                                        <p:tgtEl>
                                          <p:spTgt spid="227"/>
                                        </p:tgtEl>
                                        <p:attrNameLst>
                                          <p:attrName>style.visibility</p:attrName>
                                        </p:attrNameLst>
                                      </p:cBhvr>
                                      <p:to>
                                        <p:strVal val="visible"/>
                                      </p:to>
                                    </p:set>
                                    <p:anim calcmode="lin" valueType="num">
                                      <p:cBhvr>
                                        <p:cTn id="413" dur="1000" fill="hold"/>
                                        <p:tgtEl>
                                          <p:spTgt spid="227"/>
                                        </p:tgtEl>
                                        <p:attrNameLst>
                                          <p:attrName>ppt_w</p:attrName>
                                        </p:attrNameLst>
                                      </p:cBhvr>
                                      <p:tavLst>
                                        <p:tav tm="0">
                                          <p:val>
                                            <p:fltVal val="0"/>
                                          </p:val>
                                        </p:tav>
                                        <p:tav tm="100000">
                                          <p:val>
                                            <p:strVal val="#ppt_w"/>
                                          </p:val>
                                        </p:tav>
                                      </p:tavLst>
                                    </p:anim>
                                    <p:anim calcmode="lin" valueType="num">
                                      <p:cBhvr>
                                        <p:cTn id="414" dur="1000" fill="hold"/>
                                        <p:tgtEl>
                                          <p:spTgt spid="227"/>
                                        </p:tgtEl>
                                        <p:attrNameLst>
                                          <p:attrName>ppt_h</p:attrName>
                                        </p:attrNameLst>
                                      </p:cBhvr>
                                      <p:tavLst>
                                        <p:tav tm="0">
                                          <p:val>
                                            <p:fltVal val="0"/>
                                          </p:val>
                                        </p:tav>
                                        <p:tav tm="100000">
                                          <p:val>
                                            <p:strVal val="#ppt_h"/>
                                          </p:val>
                                        </p:tav>
                                      </p:tavLst>
                                    </p:anim>
                                    <p:anim calcmode="lin" valueType="num">
                                      <p:cBhvr>
                                        <p:cTn id="415" dur="1000" fill="hold"/>
                                        <p:tgtEl>
                                          <p:spTgt spid="227"/>
                                        </p:tgtEl>
                                        <p:attrNameLst>
                                          <p:attrName>style.rotation</p:attrName>
                                        </p:attrNameLst>
                                      </p:cBhvr>
                                      <p:tavLst>
                                        <p:tav tm="0">
                                          <p:val>
                                            <p:fltVal val="90"/>
                                          </p:val>
                                        </p:tav>
                                        <p:tav tm="100000">
                                          <p:val>
                                            <p:fltVal val="0"/>
                                          </p:val>
                                        </p:tav>
                                      </p:tavLst>
                                    </p:anim>
                                    <p:animEffect transition="in" filter="fade">
                                      <p:cBhvr>
                                        <p:cTn id="416" dur="1000"/>
                                        <p:tgtEl>
                                          <p:spTgt spid="227"/>
                                        </p:tgtEl>
                                      </p:cBhvr>
                                    </p:animEffect>
                                  </p:childTnLst>
                                </p:cTn>
                              </p:par>
                              <p:par>
                                <p:cTn id="417" presetID="31" presetClass="entr" presetSubtype="0" fill="hold" grpId="0" nodeType="withEffect">
                                  <p:stCondLst>
                                    <p:cond delay="0"/>
                                  </p:stCondLst>
                                  <p:childTnLst>
                                    <p:set>
                                      <p:cBhvr>
                                        <p:cTn id="418" dur="1" fill="hold">
                                          <p:stCondLst>
                                            <p:cond delay="0"/>
                                          </p:stCondLst>
                                        </p:cTn>
                                        <p:tgtEl>
                                          <p:spTgt spid="224"/>
                                        </p:tgtEl>
                                        <p:attrNameLst>
                                          <p:attrName>style.visibility</p:attrName>
                                        </p:attrNameLst>
                                      </p:cBhvr>
                                      <p:to>
                                        <p:strVal val="visible"/>
                                      </p:to>
                                    </p:set>
                                    <p:anim calcmode="lin" valueType="num">
                                      <p:cBhvr>
                                        <p:cTn id="419" dur="1000" fill="hold"/>
                                        <p:tgtEl>
                                          <p:spTgt spid="224"/>
                                        </p:tgtEl>
                                        <p:attrNameLst>
                                          <p:attrName>ppt_w</p:attrName>
                                        </p:attrNameLst>
                                      </p:cBhvr>
                                      <p:tavLst>
                                        <p:tav tm="0">
                                          <p:val>
                                            <p:fltVal val="0"/>
                                          </p:val>
                                        </p:tav>
                                        <p:tav tm="100000">
                                          <p:val>
                                            <p:strVal val="#ppt_w"/>
                                          </p:val>
                                        </p:tav>
                                      </p:tavLst>
                                    </p:anim>
                                    <p:anim calcmode="lin" valueType="num">
                                      <p:cBhvr>
                                        <p:cTn id="420" dur="1000" fill="hold"/>
                                        <p:tgtEl>
                                          <p:spTgt spid="224"/>
                                        </p:tgtEl>
                                        <p:attrNameLst>
                                          <p:attrName>ppt_h</p:attrName>
                                        </p:attrNameLst>
                                      </p:cBhvr>
                                      <p:tavLst>
                                        <p:tav tm="0">
                                          <p:val>
                                            <p:fltVal val="0"/>
                                          </p:val>
                                        </p:tav>
                                        <p:tav tm="100000">
                                          <p:val>
                                            <p:strVal val="#ppt_h"/>
                                          </p:val>
                                        </p:tav>
                                      </p:tavLst>
                                    </p:anim>
                                    <p:anim calcmode="lin" valueType="num">
                                      <p:cBhvr>
                                        <p:cTn id="421" dur="1000" fill="hold"/>
                                        <p:tgtEl>
                                          <p:spTgt spid="224"/>
                                        </p:tgtEl>
                                        <p:attrNameLst>
                                          <p:attrName>style.rotation</p:attrName>
                                        </p:attrNameLst>
                                      </p:cBhvr>
                                      <p:tavLst>
                                        <p:tav tm="0">
                                          <p:val>
                                            <p:fltVal val="90"/>
                                          </p:val>
                                        </p:tav>
                                        <p:tav tm="100000">
                                          <p:val>
                                            <p:fltVal val="0"/>
                                          </p:val>
                                        </p:tav>
                                      </p:tavLst>
                                    </p:anim>
                                    <p:animEffect transition="in" filter="fade">
                                      <p:cBhvr>
                                        <p:cTn id="422" dur="1000"/>
                                        <p:tgtEl>
                                          <p:spTgt spid="224"/>
                                        </p:tgtEl>
                                      </p:cBhvr>
                                    </p:animEffect>
                                  </p:childTnLst>
                                </p:cTn>
                              </p:par>
                              <p:par>
                                <p:cTn id="423" presetID="35" presetClass="emph" presetSubtype="0" repeatCount="5000" fill="hold" grpId="1" nodeType="withEffect">
                                  <p:stCondLst>
                                    <p:cond delay="0"/>
                                  </p:stCondLst>
                                  <p:childTnLst>
                                    <p:anim calcmode="discrete" valueType="str">
                                      <p:cBhvr>
                                        <p:cTn id="424" dur="1000" fill="hold"/>
                                        <p:tgtEl>
                                          <p:spTgt spid="226"/>
                                        </p:tgtEl>
                                        <p:attrNameLst>
                                          <p:attrName>style.visibility</p:attrName>
                                        </p:attrNameLst>
                                      </p:cBhvr>
                                      <p:tavLst>
                                        <p:tav tm="0">
                                          <p:val>
                                            <p:strVal val="hidden"/>
                                          </p:val>
                                        </p:tav>
                                        <p:tav tm="50000">
                                          <p:val>
                                            <p:strVal val="visible"/>
                                          </p:val>
                                        </p:tav>
                                      </p:tavLst>
                                    </p:anim>
                                  </p:childTnLst>
                                </p:cTn>
                              </p:par>
                              <p:par>
                                <p:cTn id="425" presetID="35" presetClass="emph" presetSubtype="0" repeatCount="5000" fill="hold" grpId="1" nodeType="withEffect">
                                  <p:stCondLst>
                                    <p:cond delay="0"/>
                                  </p:stCondLst>
                                  <p:childTnLst>
                                    <p:anim calcmode="discrete" valueType="str">
                                      <p:cBhvr>
                                        <p:cTn id="426" dur="1000" fill="hold"/>
                                        <p:tgtEl>
                                          <p:spTgt spid="227"/>
                                        </p:tgtEl>
                                        <p:attrNameLst>
                                          <p:attrName>style.visibility</p:attrName>
                                        </p:attrNameLst>
                                      </p:cBhvr>
                                      <p:tavLst>
                                        <p:tav tm="0">
                                          <p:val>
                                            <p:strVal val="hidden"/>
                                          </p:val>
                                        </p:tav>
                                        <p:tav tm="50000">
                                          <p:val>
                                            <p:strVal val="visible"/>
                                          </p:val>
                                        </p:tav>
                                      </p:tavLst>
                                    </p:anim>
                                  </p:childTnLst>
                                </p:cTn>
                              </p:par>
                              <p:par>
                                <p:cTn id="427" presetID="35" presetClass="emph" presetSubtype="0" repeatCount="5000" fill="hold" grpId="1" nodeType="withEffect">
                                  <p:stCondLst>
                                    <p:cond delay="0"/>
                                  </p:stCondLst>
                                  <p:childTnLst>
                                    <p:anim calcmode="discrete" valueType="str">
                                      <p:cBhvr>
                                        <p:cTn id="428" dur="1000" fill="hold"/>
                                        <p:tgtEl>
                                          <p:spTgt spid="224"/>
                                        </p:tgtEl>
                                        <p:attrNameLst>
                                          <p:attrName>style.visibility</p:attrName>
                                        </p:attrNameLst>
                                      </p:cBhvr>
                                      <p:tavLst>
                                        <p:tav tm="0">
                                          <p:val>
                                            <p:strVal val="hidden"/>
                                          </p:val>
                                        </p:tav>
                                        <p:tav tm="50000">
                                          <p:val>
                                            <p:strVal val="visible"/>
                                          </p:val>
                                        </p:tav>
                                      </p:tavLst>
                                    </p:anim>
                                  </p:childTnLst>
                                </p:cTn>
                              </p:par>
                            </p:childTnLst>
                          </p:cTn>
                        </p:par>
                      </p:childTnLst>
                    </p:cTn>
                  </p:par>
                  <p:par>
                    <p:cTn id="429" fill="hold">
                      <p:stCondLst>
                        <p:cond delay="indefinite"/>
                      </p:stCondLst>
                      <p:childTnLst>
                        <p:par>
                          <p:cTn id="430" fill="hold">
                            <p:stCondLst>
                              <p:cond delay="0"/>
                            </p:stCondLst>
                            <p:childTnLst>
                              <p:par>
                                <p:cTn id="431" presetID="22" presetClass="entr" presetSubtype="4" fill="hold" nodeType="clickEffect">
                                  <p:stCondLst>
                                    <p:cond delay="0"/>
                                  </p:stCondLst>
                                  <p:childTnLst>
                                    <p:set>
                                      <p:cBhvr>
                                        <p:cTn id="432" dur="1" fill="hold">
                                          <p:stCondLst>
                                            <p:cond delay="0"/>
                                          </p:stCondLst>
                                        </p:cTn>
                                        <p:tgtEl>
                                          <p:spTgt spid="250"/>
                                        </p:tgtEl>
                                        <p:attrNameLst>
                                          <p:attrName>style.visibility</p:attrName>
                                        </p:attrNameLst>
                                      </p:cBhvr>
                                      <p:to>
                                        <p:strVal val="visible"/>
                                      </p:to>
                                    </p:set>
                                    <p:animEffect transition="in" filter="wipe(down)">
                                      <p:cBhvr>
                                        <p:cTn id="433" dur="500"/>
                                        <p:tgtEl>
                                          <p:spTgt spid="250"/>
                                        </p:tgtEl>
                                      </p:cBhvr>
                                    </p:animEffect>
                                  </p:childTnLst>
                                </p:cTn>
                              </p:par>
                              <p:par>
                                <p:cTn id="434" presetID="31" presetClass="entr" presetSubtype="0" fill="hold" grpId="0" nodeType="withEffect">
                                  <p:stCondLst>
                                    <p:cond delay="0"/>
                                  </p:stCondLst>
                                  <p:childTnLst>
                                    <p:set>
                                      <p:cBhvr>
                                        <p:cTn id="435" dur="1" fill="hold">
                                          <p:stCondLst>
                                            <p:cond delay="0"/>
                                          </p:stCondLst>
                                        </p:cTn>
                                        <p:tgtEl>
                                          <p:spTgt spid="228"/>
                                        </p:tgtEl>
                                        <p:attrNameLst>
                                          <p:attrName>style.visibility</p:attrName>
                                        </p:attrNameLst>
                                      </p:cBhvr>
                                      <p:to>
                                        <p:strVal val="visible"/>
                                      </p:to>
                                    </p:set>
                                    <p:anim calcmode="lin" valueType="num">
                                      <p:cBhvr>
                                        <p:cTn id="436" dur="1000" fill="hold"/>
                                        <p:tgtEl>
                                          <p:spTgt spid="228"/>
                                        </p:tgtEl>
                                        <p:attrNameLst>
                                          <p:attrName>ppt_w</p:attrName>
                                        </p:attrNameLst>
                                      </p:cBhvr>
                                      <p:tavLst>
                                        <p:tav tm="0">
                                          <p:val>
                                            <p:fltVal val="0"/>
                                          </p:val>
                                        </p:tav>
                                        <p:tav tm="100000">
                                          <p:val>
                                            <p:strVal val="#ppt_w"/>
                                          </p:val>
                                        </p:tav>
                                      </p:tavLst>
                                    </p:anim>
                                    <p:anim calcmode="lin" valueType="num">
                                      <p:cBhvr>
                                        <p:cTn id="437" dur="1000" fill="hold"/>
                                        <p:tgtEl>
                                          <p:spTgt spid="228"/>
                                        </p:tgtEl>
                                        <p:attrNameLst>
                                          <p:attrName>ppt_h</p:attrName>
                                        </p:attrNameLst>
                                      </p:cBhvr>
                                      <p:tavLst>
                                        <p:tav tm="0">
                                          <p:val>
                                            <p:fltVal val="0"/>
                                          </p:val>
                                        </p:tav>
                                        <p:tav tm="100000">
                                          <p:val>
                                            <p:strVal val="#ppt_h"/>
                                          </p:val>
                                        </p:tav>
                                      </p:tavLst>
                                    </p:anim>
                                    <p:anim calcmode="lin" valueType="num">
                                      <p:cBhvr>
                                        <p:cTn id="438" dur="1000" fill="hold"/>
                                        <p:tgtEl>
                                          <p:spTgt spid="228"/>
                                        </p:tgtEl>
                                        <p:attrNameLst>
                                          <p:attrName>style.rotation</p:attrName>
                                        </p:attrNameLst>
                                      </p:cBhvr>
                                      <p:tavLst>
                                        <p:tav tm="0">
                                          <p:val>
                                            <p:fltVal val="90"/>
                                          </p:val>
                                        </p:tav>
                                        <p:tav tm="100000">
                                          <p:val>
                                            <p:fltVal val="0"/>
                                          </p:val>
                                        </p:tav>
                                      </p:tavLst>
                                    </p:anim>
                                    <p:animEffect transition="in" filter="fade">
                                      <p:cBhvr>
                                        <p:cTn id="439" dur="1000"/>
                                        <p:tgtEl>
                                          <p:spTgt spid="228"/>
                                        </p:tgtEl>
                                      </p:cBhvr>
                                    </p:animEffect>
                                  </p:childTnLst>
                                </p:cTn>
                              </p:par>
                              <p:par>
                                <p:cTn id="440" presetID="35" presetClass="emph" presetSubtype="0" repeatCount="5000" fill="hold" grpId="1" nodeType="withEffect">
                                  <p:stCondLst>
                                    <p:cond delay="0"/>
                                  </p:stCondLst>
                                  <p:childTnLst>
                                    <p:anim calcmode="discrete" valueType="str">
                                      <p:cBhvr>
                                        <p:cTn id="441" dur="1000" fill="hold"/>
                                        <p:tgtEl>
                                          <p:spTgt spid="228"/>
                                        </p:tgtEl>
                                        <p:attrNameLst>
                                          <p:attrName>style.visibility</p:attrName>
                                        </p:attrNameLst>
                                      </p:cBhvr>
                                      <p:tavLst>
                                        <p:tav tm="0">
                                          <p:val>
                                            <p:strVal val="hidden"/>
                                          </p:val>
                                        </p:tav>
                                        <p:tav tm="50000">
                                          <p:val>
                                            <p:strVal val="visible"/>
                                          </p:val>
                                        </p:tav>
                                      </p:tavLst>
                                    </p:anim>
                                  </p:childTnLst>
                                </p:cTn>
                              </p:par>
                            </p:childTnLst>
                          </p:cTn>
                        </p:par>
                      </p:childTnLst>
                    </p:cTn>
                  </p:par>
                  <p:par>
                    <p:cTn id="442" fill="hold">
                      <p:stCondLst>
                        <p:cond delay="indefinite"/>
                      </p:stCondLst>
                      <p:childTnLst>
                        <p:par>
                          <p:cTn id="443" fill="hold">
                            <p:stCondLst>
                              <p:cond delay="0"/>
                            </p:stCondLst>
                            <p:childTnLst>
                              <p:par>
                                <p:cTn id="444" presetID="22" presetClass="entr" presetSubtype="4" fill="hold" nodeType="clickEffect">
                                  <p:stCondLst>
                                    <p:cond delay="0"/>
                                  </p:stCondLst>
                                  <p:childTnLst>
                                    <p:set>
                                      <p:cBhvr>
                                        <p:cTn id="445" dur="1" fill="hold">
                                          <p:stCondLst>
                                            <p:cond delay="0"/>
                                          </p:stCondLst>
                                        </p:cTn>
                                        <p:tgtEl>
                                          <p:spTgt spid="260"/>
                                        </p:tgtEl>
                                        <p:attrNameLst>
                                          <p:attrName>style.visibility</p:attrName>
                                        </p:attrNameLst>
                                      </p:cBhvr>
                                      <p:to>
                                        <p:strVal val="visible"/>
                                      </p:to>
                                    </p:set>
                                    <p:animEffect transition="in" filter="wipe(down)">
                                      <p:cBhvr>
                                        <p:cTn id="446" dur="500"/>
                                        <p:tgtEl>
                                          <p:spTgt spid="260"/>
                                        </p:tgtEl>
                                      </p:cBhvr>
                                    </p:animEffect>
                                  </p:childTnLst>
                                </p:cTn>
                              </p:par>
                              <p:par>
                                <p:cTn id="447" presetID="22" presetClass="entr" presetSubtype="4" fill="hold" nodeType="withEffect">
                                  <p:stCondLst>
                                    <p:cond delay="0"/>
                                  </p:stCondLst>
                                  <p:childTnLst>
                                    <p:set>
                                      <p:cBhvr>
                                        <p:cTn id="448" dur="1" fill="hold">
                                          <p:stCondLst>
                                            <p:cond delay="0"/>
                                          </p:stCondLst>
                                        </p:cTn>
                                        <p:tgtEl>
                                          <p:spTgt spid="259"/>
                                        </p:tgtEl>
                                        <p:attrNameLst>
                                          <p:attrName>style.visibility</p:attrName>
                                        </p:attrNameLst>
                                      </p:cBhvr>
                                      <p:to>
                                        <p:strVal val="visible"/>
                                      </p:to>
                                    </p:set>
                                    <p:animEffect transition="in" filter="wipe(down)">
                                      <p:cBhvr>
                                        <p:cTn id="449" dur="500"/>
                                        <p:tgtEl>
                                          <p:spTgt spid="259"/>
                                        </p:tgtEl>
                                      </p:cBhvr>
                                    </p:animEffect>
                                  </p:childTnLst>
                                </p:cTn>
                              </p:par>
                              <p:par>
                                <p:cTn id="450" presetID="22" presetClass="entr" presetSubtype="4" fill="hold" nodeType="withEffect">
                                  <p:stCondLst>
                                    <p:cond delay="0"/>
                                  </p:stCondLst>
                                  <p:childTnLst>
                                    <p:set>
                                      <p:cBhvr>
                                        <p:cTn id="451" dur="1" fill="hold">
                                          <p:stCondLst>
                                            <p:cond delay="0"/>
                                          </p:stCondLst>
                                        </p:cTn>
                                        <p:tgtEl>
                                          <p:spTgt spid="258"/>
                                        </p:tgtEl>
                                        <p:attrNameLst>
                                          <p:attrName>style.visibility</p:attrName>
                                        </p:attrNameLst>
                                      </p:cBhvr>
                                      <p:to>
                                        <p:strVal val="visible"/>
                                      </p:to>
                                    </p:set>
                                    <p:animEffect transition="in" filter="wipe(down)">
                                      <p:cBhvr>
                                        <p:cTn id="452" dur="500"/>
                                        <p:tgtEl>
                                          <p:spTgt spid="258"/>
                                        </p:tgtEl>
                                      </p:cBhvr>
                                    </p:animEffect>
                                  </p:childTnLst>
                                </p:cTn>
                              </p:par>
                              <p:par>
                                <p:cTn id="453" presetID="31" presetClass="entr" presetSubtype="0" fill="hold" grpId="0" nodeType="withEffect">
                                  <p:stCondLst>
                                    <p:cond delay="0"/>
                                  </p:stCondLst>
                                  <p:childTnLst>
                                    <p:set>
                                      <p:cBhvr>
                                        <p:cTn id="454" dur="1" fill="hold">
                                          <p:stCondLst>
                                            <p:cond delay="0"/>
                                          </p:stCondLst>
                                        </p:cTn>
                                        <p:tgtEl>
                                          <p:spTgt spid="232"/>
                                        </p:tgtEl>
                                        <p:attrNameLst>
                                          <p:attrName>style.visibility</p:attrName>
                                        </p:attrNameLst>
                                      </p:cBhvr>
                                      <p:to>
                                        <p:strVal val="visible"/>
                                      </p:to>
                                    </p:set>
                                    <p:anim calcmode="lin" valueType="num">
                                      <p:cBhvr>
                                        <p:cTn id="455" dur="1000" fill="hold"/>
                                        <p:tgtEl>
                                          <p:spTgt spid="232"/>
                                        </p:tgtEl>
                                        <p:attrNameLst>
                                          <p:attrName>ppt_w</p:attrName>
                                        </p:attrNameLst>
                                      </p:cBhvr>
                                      <p:tavLst>
                                        <p:tav tm="0">
                                          <p:val>
                                            <p:fltVal val="0"/>
                                          </p:val>
                                        </p:tav>
                                        <p:tav tm="100000">
                                          <p:val>
                                            <p:strVal val="#ppt_w"/>
                                          </p:val>
                                        </p:tav>
                                      </p:tavLst>
                                    </p:anim>
                                    <p:anim calcmode="lin" valueType="num">
                                      <p:cBhvr>
                                        <p:cTn id="456" dur="1000" fill="hold"/>
                                        <p:tgtEl>
                                          <p:spTgt spid="232"/>
                                        </p:tgtEl>
                                        <p:attrNameLst>
                                          <p:attrName>ppt_h</p:attrName>
                                        </p:attrNameLst>
                                      </p:cBhvr>
                                      <p:tavLst>
                                        <p:tav tm="0">
                                          <p:val>
                                            <p:fltVal val="0"/>
                                          </p:val>
                                        </p:tav>
                                        <p:tav tm="100000">
                                          <p:val>
                                            <p:strVal val="#ppt_h"/>
                                          </p:val>
                                        </p:tav>
                                      </p:tavLst>
                                    </p:anim>
                                    <p:anim calcmode="lin" valueType="num">
                                      <p:cBhvr>
                                        <p:cTn id="457" dur="1000" fill="hold"/>
                                        <p:tgtEl>
                                          <p:spTgt spid="232"/>
                                        </p:tgtEl>
                                        <p:attrNameLst>
                                          <p:attrName>style.rotation</p:attrName>
                                        </p:attrNameLst>
                                      </p:cBhvr>
                                      <p:tavLst>
                                        <p:tav tm="0">
                                          <p:val>
                                            <p:fltVal val="90"/>
                                          </p:val>
                                        </p:tav>
                                        <p:tav tm="100000">
                                          <p:val>
                                            <p:fltVal val="0"/>
                                          </p:val>
                                        </p:tav>
                                      </p:tavLst>
                                    </p:anim>
                                    <p:animEffect transition="in" filter="fade">
                                      <p:cBhvr>
                                        <p:cTn id="458" dur="1000"/>
                                        <p:tgtEl>
                                          <p:spTgt spid="232"/>
                                        </p:tgtEl>
                                      </p:cBhvr>
                                    </p:animEffect>
                                  </p:childTnLst>
                                </p:cTn>
                              </p:par>
                              <p:par>
                                <p:cTn id="459" presetID="31" presetClass="entr" presetSubtype="0" fill="hold" grpId="0" nodeType="withEffect">
                                  <p:stCondLst>
                                    <p:cond delay="0"/>
                                  </p:stCondLst>
                                  <p:childTnLst>
                                    <p:set>
                                      <p:cBhvr>
                                        <p:cTn id="460" dur="1" fill="hold">
                                          <p:stCondLst>
                                            <p:cond delay="0"/>
                                          </p:stCondLst>
                                        </p:cTn>
                                        <p:tgtEl>
                                          <p:spTgt spid="231"/>
                                        </p:tgtEl>
                                        <p:attrNameLst>
                                          <p:attrName>style.visibility</p:attrName>
                                        </p:attrNameLst>
                                      </p:cBhvr>
                                      <p:to>
                                        <p:strVal val="visible"/>
                                      </p:to>
                                    </p:set>
                                    <p:anim calcmode="lin" valueType="num">
                                      <p:cBhvr>
                                        <p:cTn id="461" dur="1000" fill="hold"/>
                                        <p:tgtEl>
                                          <p:spTgt spid="231"/>
                                        </p:tgtEl>
                                        <p:attrNameLst>
                                          <p:attrName>ppt_w</p:attrName>
                                        </p:attrNameLst>
                                      </p:cBhvr>
                                      <p:tavLst>
                                        <p:tav tm="0">
                                          <p:val>
                                            <p:fltVal val="0"/>
                                          </p:val>
                                        </p:tav>
                                        <p:tav tm="100000">
                                          <p:val>
                                            <p:strVal val="#ppt_w"/>
                                          </p:val>
                                        </p:tav>
                                      </p:tavLst>
                                    </p:anim>
                                    <p:anim calcmode="lin" valueType="num">
                                      <p:cBhvr>
                                        <p:cTn id="462" dur="1000" fill="hold"/>
                                        <p:tgtEl>
                                          <p:spTgt spid="231"/>
                                        </p:tgtEl>
                                        <p:attrNameLst>
                                          <p:attrName>ppt_h</p:attrName>
                                        </p:attrNameLst>
                                      </p:cBhvr>
                                      <p:tavLst>
                                        <p:tav tm="0">
                                          <p:val>
                                            <p:fltVal val="0"/>
                                          </p:val>
                                        </p:tav>
                                        <p:tav tm="100000">
                                          <p:val>
                                            <p:strVal val="#ppt_h"/>
                                          </p:val>
                                        </p:tav>
                                      </p:tavLst>
                                    </p:anim>
                                    <p:anim calcmode="lin" valueType="num">
                                      <p:cBhvr>
                                        <p:cTn id="463" dur="1000" fill="hold"/>
                                        <p:tgtEl>
                                          <p:spTgt spid="231"/>
                                        </p:tgtEl>
                                        <p:attrNameLst>
                                          <p:attrName>style.rotation</p:attrName>
                                        </p:attrNameLst>
                                      </p:cBhvr>
                                      <p:tavLst>
                                        <p:tav tm="0">
                                          <p:val>
                                            <p:fltVal val="90"/>
                                          </p:val>
                                        </p:tav>
                                        <p:tav tm="100000">
                                          <p:val>
                                            <p:fltVal val="0"/>
                                          </p:val>
                                        </p:tav>
                                      </p:tavLst>
                                    </p:anim>
                                    <p:animEffect transition="in" filter="fade">
                                      <p:cBhvr>
                                        <p:cTn id="464" dur="1000"/>
                                        <p:tgtEl>
                                          <p:spTgt spid="231"/>
                                        </p:tgtEl>
                                      </p:cBhvr>
                                    </p:animEffect>
                                  </p:childTnLst>
                                </p:cTn>
                              </p:par>
                              <p:par>
                                <p:cTn id="465" presetID="31" presetClass="entr" presetSubtype="0" fill="hold" grpId="0" nodeType="withEffect">
                                  <p:stCondLst>
                                    <p:cond delay="0"/>
                                  </p:stCondLst>
                                  <p:childTnLst>
                                    <p:set>
                                      <p:cBhvr>
                                        <p:cTn id="466" dur="1" fill="hold">
                                          <p:stCondLst>
                                            <p:cond delay="0"/>
                                          </p:stCondLst>
                                        </p:cTn>
                                        <p:tgtEl>
                                          <p:spTgt spid="229"/>
                                        </p:tgtEl>
                                        <p:attrNameLst>
                                          <p:attrName>style.visibility</p:attrName>
                                        </p:attrNameLst>
                                      </p:cBhvr>
                                      <p:to>
                                        <p:strVal val="visible"/>
                                      </p:to>
                                    </p:set>
                                    <p:anim calcmode="lin" valueType="num">
                                      <p:cBhvr>
                                        <p:cTn id="467" dur="1000" fill="hold"/>
                                        <p:tgtEl>
                                          <p:spTgt spid="229"/>
                                        </p:tgtEl>
                                        <p:attrNameLst>
                                          <p:attrName>ppt_w</p:attrName>
                                        </p:attrNameLst>
                                      </p:cBhvr>
                                      <p:tavLst>
                                        <p:tav tm="0">
                                          <p:val>
                                            <p:fltVal val="0"/>
                                          </p:val>
                                        </p:tav>
                                        <p:tav tm="100000">
                                          <p:val>
                                            <p:strVal val="#ppt_w"/>
                                          </p:val>
                                        </p:tav>
                                      </p:tavLst>
                                    </p:anim>
                                    <p:anim calcmode="lin" valueType="num">
                                      <p:cBhvr>
                                        <p:cTn id="468" dur="1000" fill="hold"/>
                                        <p:tgtEl>
                                          <p:spTgt spid="229"/>
                                        </p:tgtEl>
                                        <p:attrNameLst>
                                          <p:attrName>ppt_h</p:attrName>
                                        </p:attrNameLst>
                                      </p:cBhvr>
                                      <p:tavLst>
                                        <p:tav tm="0">
                                          <p:val>
                                            <p:fltVal val="0"/>
                                          </p:val>
                                        </p:tav>
                                        <p:tav tm="100000">
                                          <p:val>
                                            <p:strVal val="#ppt_h"/>
                                          </p:val>
                                        </p:tav>
                                      </p:tavLst>
                                    </p:anim>
                                    <p:anim calcmode="lin" valueType="num">
                                      <p:cBhvr>
                                        <p:cTn id="469" dur="1000" fill="hold"/>
                                        <p:tgtEl>
                                          <p:spTgt spid="229"/>
                                        </p:tgtEl>
                                        <p:attrNameLst>
                                          <p:attrName>style.rotation</p:attrName>
                                        </p:attrNameLst>
                                      </p:cBhvr>
                                      <p:tavLst>
                                        <p:tav tm="0">
                                          <p:val>
                                            <p:fltVal val="90"/>
                                          </p:val>
                                        </p:tav>
                                        <p:tav tm="100000">
                                          <p:val>
                                            <p:fltVal val="0"/>
                                          </p:val>
                                        </p:tav>
                                      </p:tavLst>
                                    </p:anim>
                                    <p:animEffect transition="in" filter="fade">
                                      <p:cBhvr>
                                        <p:cTn id="470" dur="1000"/>
                                        <p:tgtEl>
                                          <p:spTgt spid="229"/>
                                        </p:tgtEl>
                                      </p:cBhvr>
                                    </p:animEffect>
                                  </p:childTnLst>
                                </p:cTn>
                              </p:par>
                              <p:par>
                                <p:cTn id="471" presetID="35" presetClass="emph" presetSubtype="0" repeatCount="5000" fill="hold" grpId="1" nodeType="withEffect">
                                  <p:stCondLst>
                                    <p:cond delay="0"/>
                                  </p:stCondLst>
                                  <p:childTnLst>
                                    <p:anim calcmode="discrete" valueType="str">
                                      <p:cBhvr>
                                        <p:cTn id="472" dur="1000" fill="hold"/>
                                        <p:tgtEl>
                                          <p:spTgt spid="232"/>
                                        </p:tgtEl>
                                        <p:attrNameLst>
                                          <p:attrName>style.visibility</p:attrName>
                                        </p:attrNameLst>
                                      </p:cBhvr>
                                      <p:tavLst>
                                        <p:tav tm="0">
                                          <p:val>
                                            <p:strVal val="hidden"/>
                                          </p:val>
                                        </p:tav>
                                        <p:tav tm="50000">
                                          <p:val>
                                            <p:strVal val="visible"/>
                                          </p:val>
                                        </p:tav>
                                      </p:tavLst>
                                    </p:anim>
                                  </p:childTnLst>
                                </p:cTn>
                              </p:par>
                              <p:par>
                                <p:cTn id="473" presetID="35" presetClass="emph" presetSubtype="0" repeatCount="5000" fill="hold" grpId="1" nodeType="withEffect">
                                  <p:stCondLst>
                                    <p:cond delay="0"/>
                                  </p:stCondLst>
                                  <p:childTnLst>
                                    <p:anim calcmode="discrete" valueType="str">
                                      <p:cBhvr>
                                        <p:cTn id="474" dur="1000" fill="hold"/>
                                        <p:tgtEl>
                                          <p:spTgt spid="231"/>
                                        </p:tgtEl>
                                        <p:attrNameLst>
                                          <p:attrName>style.visibility</p:attrName>
                                        </p:attrNameLst>
                                      </p:cBhvr>
                                      <p:tavLst>
                                        <p:tav tm="0">
                                          <p:val>
                                            <p:strVal val="hidden"/>
                                          </p:val>
                                        </p:tav>
                                        <p:tav tm="50000">
                                          <p:val>
                                            <p:strVal val="visible"/>
                                          </p:val>
                                        </p:tav>
                                      </p:tavLst>
                                    </p:anim>
                                  </p:childTnLst>
                                </p:cTn>
                              </p:par>
                              <p:par>
                                <p:cTn id="475" presetID="35" presetClass="emph" presetSubtype="0" repeatCount="5000" fill="hold" grpId="1" nodeType="withEffect">
                                  <p:stCondLst>
                                    <p:cond delay="0"/>
                                  </p:stCondLst>
                                  <p:childTnLst>
                                    <p:anim calcmode="discrete" valueType="str">
                                      <p:cBhvr>
                                        <p:cTn id="476" dur="1000" fill="hold"/>
                                        <p:tgtEl>
                                          <p:spTgt spid="229"/>
                                        </p:tgtEl>
                                        <p:attrNameLst>
                                          <p:attrName>style.visibility</p:attrName>
                                        </p:attrNameLst>
                                      </p:cBhvr>
                                      <p:tavLst>
                                        <p:tav tm="0">
                                          <p:val>
                                            <p:strVal val="hidden"/>
                                          </p:val>
                                        </p:tav>
                                        <p:tav tm="50000">
                                          <p:val>
                                            <p:strVal val="visible"/>
                                          </p:val>
                                        </p:tav>
                                      </p:tavLst>
                                    </p:anim>
                                  </p:childTnLst>
                                </p:cTn>
                              </p:par>
                            </p:childTnLst>
                          </p:cTn>
                        </p:par>
                      </p:childTnLst>
                    </p:cTn>
                  </p:par>
                  <p:par>
                    <p:cTn id="477" fill="hold">
                      <p:stCondLst>
                        <p:cond delay="indefinite"/>
                      </p:stCondLst>
                      <p:childTnLst>
                        <p:par>
                          <p:cTn id="478" fill="hold">
                            <p:stCondLst>
                              <p:cond delay="0"/>
                            </p:stCondLst>
                            <p:childTnLst>
                              <p:par>
                                <p:cTn id="479" presetID="22" presetClass="entr" presetSubtype="4" fill="hold" nodeType="clickEffect">
                                  <p:stCondLst>
                                    <p:cond delay="0"/>
                                  </p:stCondLst>
                                  <p:childTnLst>
                                    <p:set>
                                      <p:cBhvr>
                                        <p:cTn id="480" dur="1" fill="hold">
                                          <p:stCondLst>
                                            <p:cond delay="0"/>
                                          </p:stCondLst>
                                        </p:cTn>
                                        <p:tgtEl>
                                          <p:spTgt spid="252"/>
                                        </p:tgtEl>
                                        <p:attrNameLst>
                                          <p:attrName>style.visibility</p:attrName>
                                        </p:attrNameLst>
                                      </p:cBhvr>
                                      <p:to>
                                        <p:strVal val="visible"/>
                                      </p:to>
                                    </p:set>
                                    <p:animEffect transition="in" filter="wipe(down)">
                                      <p:cBhvr>
                                        <p:cTn id="481" dur="500"/>
                                        <p:tgtEl>
                                          <p:spTgt spid="252"/>
                                        </p:tgtEl>
                                      </p:cBhvr>
                                    </p:animEffect>
                                  </p:childTnLst>
                                </p:cTn>
                              </p:par>
                              <p:par>
                                <p:cTn id="482" presetID="22" presetClass="entr" presetSubtype="4" fill="hold" nodeType="withEffect">
                                  <p:stCondLst>
                                    <p:cond delay="0"/>
                                  </p:stCondLst>
                                  <p:childTnLst>
                                    <p:set>
                                      <p:cBhvr>
                                        <p:cTn id="483" dur="1" fill="hold">
                                          <p:stCondLst>
                                            <p:cond delay="0"/>
                                          </p:stCondLst>
                                        </p:cTn>
                                        <p:tgtEl>
                                          <p:spTgt spid="249"/>
                                        </p:tgtEl>
                                        <p:attrNameLst>
                                          <p:attrName>style.visibility</p:attrName>
                                        </p:attrNameLst>
                                      </p:cBhvr>
                                      <p:to>
                                        <p:strVal val="visible"/>
                                      </p:to>
                                    </p:set>
                                    <p:animEffect transition="in" filter="wipe(down)">
                                      <p:cBhvr>
                                        <p:cTn id="484" dur="500"/>
                                        <p:tgtEl>
                                          <p:spTgt spid="249"/>
                                        </p:tgtEl>
                                      </p:cBhvr>
                                    </p:animEffect>
                                  </p:childTnLst>
                                </p:cTn>
                              </p:par>
                              <p:par>
                                <p:cTn id="485" presetID="31" presetClass="entr" presetSubtype="0" fill="hold" grpId="0" nodeType="withEffect">
                                  <p:stCondLst>
                                    <p:cond delay="0"/>
                                  </p:stCondLst>
                                  <p:childTnLst>
                                    <p:set>
                                      <p:cBhvr>
                                        <p:cTn id="486" dur="1" fill="hold">
                                          <p:stCondLst>
                                            <p:cond delay="0"/>
                                          </p:stCondLst>
                                        </p:cTn>
                                        <p:tgtEl>
                                          <p:spTgt spid="233"/>
                                        </p:tgtEl>
                                        <p:attrNameLst>
                                          <p:attrName>style.visibility</p:attrName>
                                        </p:attrNameLst>
                                      </p:cBhvr>
                                      <p:to>
                                        <p:strVal val="visible"/>
                                      </p:to>
                                    </p:set>
                                    <p:anim calcmode="lin" valueType="num">
                                      <p:cBhvr>
                                        <p:cTn id="487" dur="1000" fill="hold"/>
                                        <p:tgtEl>
                                          <p:spTgt spid="233"/>
                                        </p:tgtEl>
                                        <p:attrNameLst>
                                          <p:attrName>ppt_w</p:attrName>
                                        </p:attrNameLst>
                                      </p:cBhvr>
                                      <p:tavLst>
                                        <p:tav tm="0">
                                          <p:val>
                                            <p:fltVal val="0"/>
                                          </p:val>
                                        </p:tav>
                                        <p:tav tm="100000">
                                          <p:val>
                                            <p:strVal val="#ppt_w"/>
                                          </p:val>
                                        </p:tav>
                                      </p:tavLst>
                                    </p:anim>
                                    <p:anim calcmode="lin" valueType="num">
                                      <p:cBhvr>
                                        <p:cTn id="488" dur="1000" fill="hold"/>
                                        <p:tgtEl>
                                          <p:spTgt spid="233"/>
                                        </p:tgtEl>
                                        <p:attrNameLst>
                                          <p:attrName>ppt_h</p:attrName>
                                        </p:attrNameLst>
                                      </p:cBhvr>
                                      <p:tavLst>
                                        <p:tav tm="0">
                                          <p:val>
                                            <p:fltVal val="0"/>
                                          </p:val>
                                        </p:tav>
                                        <p:tav tm="100000">
                                          <p:val>
                                            <p:strVal val="#ppt_h"/>
                                          </p:val>
                                        </p:tav>
                                      </p:tavLst>
                                    </p:anim>
                                    <p:anim calcmode="lin" valueType="num">
                                      <p:cBhvr>
                                        <p:cTn id="489" dur="1000" fill="hold"/>
                                        <p:tgtEl>
                                          <p:spTgt spid="233"/>
                                        </p:tgtEl>
                                        <p:attrNameLst>
                                          <p:attrName>style.rotation</p:attrName>
                                        </p:attrNameLst>
                                      </p:cBhvr>
                                      <p:tavLst>
                                        <p:tav tm="0">
                                          <p:val>
                                            <p:fltVal val="90"/>
                                          </p:val>
                                        </p:tav>
                                        <p:tav tm="100000">
                                          <p:val>
                                            <p:fltVal val="0"/>
                                          </p:val>
                                        </p:tav>
                                      </p:tavLst>
                                    </p:anim>
                                    <p:animEffect transition="in" filter="fade">
                                      <p:cBhvr>
                                        <p:cTn id="490" dur="1000"/>
                                        <p:tgtEl>
                                          <p:spTgt spid="233"/>
                                        </p:tgtEl>
                                      </p:cBhvr>
                                    </p:animEffect>
                                  </p:childTnLst>
                                </p:cTn>
                              </p:par>
                              <p:par>
                                <p:cTn id="491" presetID="31" presetClass="entr" presetSubtype="0" fill="hold" grpId="0" nodeType="withEffect">
                                  <p:stCondLst>
                                    <p:cond delay="0"/>
                                  </p:stCondLst>
                                  <p:childTnLst>
                                    <p:set>
                                      <p:cBhvr>
                                        <p:cTn id="492" dur="1" fill="hold">
                                          <p:stCondLst>
                                            <p:cond delay="0"/>
                                          </p:stCondLst>
                                        </p:cTn>
                                        <p:tgtEl>
                                          <p:spTgt spid="230"/>
                                        </p:tgtEl>
                                        <p:attrNameLst>
                                          <p:attrName>style.visibility</p:attrName>
                                        </p:attrNameLst>
                                      </p:cBhvr>
                                      <p:to>
                                        <p:strVal val="visible"/>
                                      </p:to>
                                    </p:set>
                                    <p:anim calcmode="lin" valueType="num">
                                      <p:cBhvr>
                                        <p:cTn id="493" dur="1000" fill="hold"/>
                                        <p:tgtEl>
                                          <p:spTgt spid="230"/>
                                        </p:tgtEl>
                                        <p:attrNameLst>
                                          <p:attrName>ppt_w</p:attrName>
                                        </p:attrNameLst>
                                      </p:cBhvr>
                                      <p:tavLst>
                                        <p:tav tm="0">
                                          <p:val>
                                            <p:fltVal val="0"/>
                                          </p:val>
                                        </p:tav>
                                        <p:tav tm="100000">
                                          <p:val>
                                            <p:strVal val="#ppt_w"/>
                                          </p:val>
                                        </p:tav>
                                      </p:tavLst>
                                    </p:anim>
                                    <p:anim calcmode="lin" valueType="num">
                                      <p:cBhvr>
                                        <p:cTn id="494" dur="1000" fill="hold"/>
                                        <p:tgtEl>
                                          <p:spTgt spid="230"/>
                                        </p:tgtEl>
                                        <p:attrNameLst>
                                          <p:attrName>ppt_h</p:attrName>
                                        </p:attrNameLst>
                                      </p:cBhvr>
                                      <p:tavLst>
                                        <p:tav tm="0">
                                          <p:val>
                                            <p:fltVal val="0"/>
                                          </p:val>
                                        </p:tav>
                                        <p:tav tm="100000">
                                          <p:val>
                                            <p:strVal val="#ppt_h"/>
                                          </p:val>
                                        </p:tav>
                                      </p:tavLst>
                                    </p:anim>
                                    <p:anim calcmode="lin" valueType="num">
                                      <p:cBhvr>
                                        <p:cTn id="495" dur="1000" fill="hold"/>
                                        <p:tgtEl>
                                          <p:spTgt spid="230"/>
                                        </p:tgtEl>
                                        <p:attrNameLst>
                                          <p:attrName>style.rotation</p:attrName>
                                        </p:attrNameLst>
                                      </p:cBhvr>
                                      <p:tavLst>
                                        <p:tav tm="0">
                                          <p:val>
                                            <p:fltVal val="90"/>
                                          </p:val>
                                        </p:tav>
                                        <p:tav tm="100000">
                                          <p:val>
                                            <p:fltVal val="0"/>
                                          </p:val>
                                        </p:tav>
                                      </p:tavLst>
                                    </p:anim>
                                    <p:animEffect transition="in" filter="fade">
                                      <p:cBhvr>
                                        <p:cTn id="496" dur="1000"/>
                                        <p:tgtEl>
                                          <p:spTgt spid="230"/>
                                        </p:tgtEl>
                                      </p:cBhvr>
                                    </p:animEffect>
                                  </p:childTnLst>
                                </p:cTn>
                              </p:par>
                              <p:par>
                                <p:cTn id="497" presetID="35" presetClass="emph" presetSubtype="0" repeatCount="5000" fill="hold" grpId="1" nodeType="withEffect">
                                  <p:stCondLst>
                                    <p:cond delay="0"/>
                                  </p:stCondLst>
                                  <p:childTnLst>
                                    <p:anim calcmode="discrete" valueType="str">
                                      <p:cBhvr>
                                        <p:cTn id="498" dur="1000" fill="hold"/>
                                        <p:tgtEl>
                                          <p:spTgt spid="233"/>
                                        </p:tgtEl>
                                        <p:attrNameLst>
                                          <p:attrName>style.visibility</p:attrName>
                                        </p:attrNameLst>
                                      </p:cBhvr>
                                      <p:tavLst>
                                        <p:tav tm="0">
                                          <p:val>
                                            <p:strVal val="hidden"/>
                                          </p:val>
                                        </p:tav>
                                        <p:tav tm="50000">
                                          <p:val>
                                            <p:strVal val="visible"/>
                                          </p:val>
                                        </p:tav>
                                      </p:tavLst>
                                    </p:anim>
                                  </p:childTnLst>
                                </p:cTn>
                              </p:par>
                              <p:par>
                                <p:cTn id="499" presetID="35" presetClass="emph" presetSubtype="0" repeatCount="5000" fill="hold" grpId="1" nodeType="withEffect">
                                  <p:stCondLst>
                                    <p:cond delay="0"/>
                                  </p:stCondLst>
                                  <p:childTnLst>
                                    <p:anim calcmode="discrete" valueType="str">
                                      <p:cBhvr>
                                        <p:cTn id="500" dur="1000" fill="hold"/>
                                        <p:tgtEl>
                                          <p:spTgt spid="230"/>
                                        </p:tgtEl>
                                        <p:attrNameLst>
                                          <p:attrName>style.visibility</p:attrName>
                                        </p:attrNameLst>
                                      </p:cBhvr>
                                      <p:tavLst>
                                        <p:tav tm="0">
                                          <p:val>
                                            <p:strVal val="hidden"/>
                                          </p:val>
                                        </p:tav>
                                        <p:tav tm="50000">
                                          <p:val>
                                            <p:strVal val="visible"/>
                                          </p:val>
                                        </p:tav>
                                      </p:tavLst>
                                    </p:anim>
                                  </p:childTnLst>
                                </p:cTn>
                              </p:par>
                            </p:childTnLst>
                          </p:cTn>
                        </p:par>
                      </p:childTnLst>
                    </p:cTn>
                  </p:par>
                  <p:par>
                    <p:cTn id="501" fill="hold">
                      <p:stCondLst>
                        <p:cond delay="indefinite"/>
                      </p:stCondLst>
                      <p:childTnLst>
                        <p:par>
                          <p:cTn id="502" fill="hold">
                            <p:stCondLst>
                              <p:cond delay="0"/>
                            </p:stCondLst>
                            <p:childTnLst>
                              <p:par>
                                <p:cTn id="503" presetID="22" presetClass="entr" presetSubtype="4" fill="hold" nodeType="clickEffect">
                                  <p:stCondLst>
                                    <p:cond delay="0"/>
                                  </p:stCondLst>
                                  <p:childTnLst>
                                    <p:set>
                                      <p:cBhvr>
                                        <p:cTn id="504" dur="1" fill="hold">
                                          <p:stCondLst>
                                            <p:cond delay="0"/>
                                          </p:stCondLst>
                                        </p:cTn>
                                        <p:tgtEl>
                                          <p:spTgt spid="243"/>
                                        </p:tgtEl>
                                        <p:attrNameLst>
                                          <p:attrName>style.visibility</p:attrName>
                                        </p:attrNameLst>
                                      </p:cBhvr>
                                      <p:to>
                                        <p:strVal val="visible"/>
                                      </p:to>
                                    </p:set>
                                    <p:animEffect transition="in" filter="wipe(down)">
                                      <p:cBhvr>
                                        <p:cTn id="505" dur="500"/>
                                        <p:tgtEl>
                                          <p:spTgt spid="243"/>
                                        </p:tgtEl>
                                      </p:cBhvr>
                                    </p:animEffect>
                                  </p:childTnLst>
                                </p:cTn>
                              </p:par>
                              <p:par>
                                <p:cTn id="506" presetID="31" presetClass="entr" presetSubtype="0" fill="hold" grpId="0" nodeType="withEffect">
                                  <p:stCondLst>
                                    <p:cond delay="0"/>
                                  </p:stCondLst>
                                  <p:childTnLst>
                                    <p:set>
                                      <p:cBhvr>
                                        <p:cTn id="507" dur="1" fill="hold">
                                          <p:stCondLst>
                                            <p:cond delay="0"/>
                                          </p:stCondLst>
                                        </p:cTn>
                                        <p:tgtEl>
                                          <p:spTgt spid="234"/>
                                        </p:tgtEl>
                                        <p:attrNameLst>
                                          <p:attrName>style.visibility</p:attrName>
                                        </p:attrNameLst>
                                      </p:cBhvr>
                                      <p:to>
                                        <p:strVal val="visible"/>
                                      </p:to>
                                    </p:set>
                                    <p:anim calcmode="lin" valueType="num">
                                      <p:cBhvr>
                                        <p:cTn id="508" dur="1000" fill="hold"/>
                                        <p:tgtEl>
                                          <p:spTgt spid="234"/>
                                        </p:tgtEl>
                                        <p:attrNameLst>
                                          <p:attrName>ppt_w</p:attrName>
                                        </p:attrNameLst>
                                      </p:cBhvr>
                                      <p:tavLst>
                                        <p:tav tm="0">
                                          <p:val>
                                            <p:fltVal val="0"/>
                                          </p:val>
                                        </p:tav>
                                        <p:tav tm="100000">
                                          <p:val>
                                            <p:strVal val="#ppt_w"/>
                                          </p:val>
                                        </p:tav>
                                      </p:tavLst>
                                    </p:anim>
                                    <p:anim calcmode="lin" valueType="num">
                                      <p:cBhvr>
                                        <p:cTn id="509" dur="1000" fill="hold"/>
                                        <p:tgtEl>
                                          <p:spTgt spid="234"/>
                                        </p:tgtEl>
                                        <p:attrNameLst>
                                          <p:attrName>ppt_h</p:attrName>
                                        </p:attrNameLst>
                                      </p:cBhvr>
                                      <p:tavLst>
                                        <p:tav tm="0">
                                          <p:val>
                                            <p:fltVal val="0"/>
                                          </p:val>
                                        </p:tav>
                                        <p:tav tm="100000">
                                          <p:val>
                                            <p:strVal val="#ppt_h"/>
                                          </p:val>
                                        </p:tav>
                                      </p:tavLst>
                                    </p:anim>
                                    <p:anim calcmode="lin" valueType="num">
                                      <p:cBhvr>
                                        <p:cTn id="510" dur="1000" fill="hold"/>
                                        <p:tgtEl>
                                          <p:spTgt spid="234"/>
                                        </p:tgtEl>
                                        <p:attrNameLst>
                                          <p:attrName>style.rotation</p:attrName>
                                        </p:attrNameLst>
                                      </p:cBhvr>
                                      <p:tavLst>
                                        <p:tav tm="0">
                                          <p:val>
                                            <p:fltVal val="90"/>
                                          </p:val>
                                        </p:tav>
                                        <p:tav tm="100000">
                                          <p:val>
                                            <p:fltVal val="0"/>
                                          </p:val>
                                        </p:tav>
                                      </p:tavLst>
                                    </p:anim>
                                    <p:animEffect transition="in" filter="fade">
                                      <p:cBhvr>
                                        <p:cTn id="511" dur="1000"/>
                                        <p:tgtEl>
                                          <p:spTgt spid="234"/>
                                        </p:tgtEl>
                                      </p:cBhvr>
                                    </p:animEffect>
                                  </p:childTnLst>
                                </p:cTn>
                              </p:par>
                              <p:par>
                                <p:cTn id="512" presetID="35" presetClass="emph" presetSubtype="0" repeatCount="5000" fill="hold" grpId="1" nodeType="withEffect">
                                  <p:stCondLst>
                                    <p:cond delay="0"/>
                                  </p:stCondLst>
                                  <p:childTnLst>
                                    <p:anim calcmode="discrete" valueType="str">
                                      <p:cBhvr>
                                        <p:cTn id="513" dur="1000" fill="hold"/>
                                        <p:tgtEl>
                                          <p:spTgt spid="234"/>
                                        </p:tgtEl>
                                        <p:attrNameLst>
                                          <p:attrName>style.visibility</p:attrName>
                                        </p:attrNameLst>
                                      </p:cBhvr>
                                      <p:tavLst>
                                        <p:tav tm="0">
                                          <p:val>
                                            <p:strVal val="hidden"/>
                                          </p:val>
                                        </p:tav>
                                        <p:tav tm="50000">
                                          <p:val>
                                            <p:strVal val="visible"/>
                                          </p:val>
                                        </p:tav>
                                      </p:tavLst>
                                    </p:anim>
                                  </p:childTnLst>
                                </p:cTn>
                              </p:par>
                            </p:childTnLst>
                          </p:cTn>
                        </p:par>
                      </p:childTnLst>
                    </p:cTn>
                  </p:par>
                  <p:par>
                    <p:cTn id="514" fill="hold">
                      <p:stCondLst>
                        <p:cond delay="indefinite"/>
                      </p:stCondLst>
                      <p:childTnLst>
                        <p:par>
                          <p:cTn id="515" fill="hold">
                            <p:stCondLst>
                              <p:cond delay="0"/>
                            </p:stCondLst>
                            <p:childTnLst>
                              <p:par>
                                <p:cTn id="516" presetID="22" presetClass="entr" presetSubtype="4" fill="hold" nodeType="clickEffect">
                                  <p:stCondLst>
                                    <p:cond delay="0"/>
                                  </p:stCondLst>
                                  <p:childTnLst>
                                    <p:set>
                                      <p:cBhvr>
                                        <p:cTn id="517" dur="1" fill="hold">
                                          <p:stCondLst>
                                            <p:cond delay="0"/>
                                          </p:stCondLst>
                                        </p:cTn>
                                        <p:tgtEl>
                                          <p:spTgt spid="242"/>
                                        </p:tgtEl>
                                        <p:attrNameLst>
                                          <p:attrName>style.visibility</p:attrName>
                                        </p:attrNameLst>
                                      </p:cBhvr>
                                      <p:to>
                                        <p:strVal val="visible"/>
                                      </p:to>
                                    </p:set>
                                    <p:animEffect transition="in" filter="wipe(down)">
                                      <p:cBhvr>
                                        <p:cTn id="518" dur="500"/>
                                        <p:tgtEl>
                                          <p:spTgt spid="242"/>
                                        </p:tgtEl>
                                      </p:cBhvr>
                                    </p:animEffect>
                                  </p:childTnLst>
                                </p:cTn>
                              </p:par>
                              <p:par>
                                <p:cTn id="519" presetID="31" presetClass="entr" presetSubtype="0" fill="hold" grpId="0" nodeType="withEffect">
                                  <p:stCondLst>
                                    <p:cond delay="0"/>
                                  </p:stCondLst>
                                  <p:childTnLst>
                                    <p:set>
                                      <p:cBhvr>
                                        <p:cTn id="520" dur="1" fill="hold">
                                          <p:stCondLst>
                                            <p:cond delay="0"/>
                                          </p:stCondLst>
                                        </p:cTn>
                                        <p:tgtEl>
                                          <p:spTgt spid="235"/>
                                        </p:tgtEl>
                                        <p:attrNameLst>
                                          <p:attrName>style.visibility</p:attrName>
                                        </p:attrNameLst>
                                      </p:cBhvr>
                                      <p:to>
                                        <p:strVal val="visible"/>
                                      </p:to>
                                    </p:set>
                                    <p:anim calcmode="lin" valueType="num">
                                      <p:cBhvr>
                                        <p:cTn id="521" dur="1000" fill="hold"/>
                                        <p:tgtEl>
                                          <p:spTgt spid="235"/>
                                        </p:tgtEl>
                                        <p:attrNameLst>
                                          <p:attrName>ppt_w</p:attrName>
                                        </p:attrNameLst>
                                      </p:cBhvr>
                                      <p:tavLst>
                                        <p:tav tm="0">
                                          <p:val>
                                            <p:fltVal val="0"/>
                                          </p:val>
                                        </p:tav>
                                        <p:tav tm="100000">
                                          <p:val>
                                            <p:strVal val="#ppt_w"/>
                                          </p:val>
                                        </p:tav>
                                      </p:tavLst>
                                    </p:anim>
                                    <p:anim calcmode="lin" valueType="num">
                                      <p:cBhvr>
                                        <p:cTn id="522" dur="1000" fill="hold"/>
                                        <p:tgtEl>
                                          <p:spTgt spid="235"/>
                                        </p:tgtEl>
                                        <p:attrNameLst>
                                          <p:attrName>ppt_h</p:attrName>
                                        </p:attrNameLst>
                                      </p:cBhvr>
                                      <p:tavLst>
                                        <p:tav tm="0">
                                          <p:val>
                                            <p:fltVal val="0"/>
                                          </p:val>
                                        </p:tav>
                                        <p:tav tm="100000">
                                          <p:val>
                                            <p:strVal val="#ppt_h"/>
                                          </p:val>
                                        </p:tav>
                                      </p:tavLst>
                                    </p:anim>
                                    <p:anim calcmode="lin" valueType="num">
                                      <p:cBhvr>
                                        <p:cTn id="523" dur="1000" fill="hold"/>
                                        <p:tgtEl>
                                          <p:spTgt spid="235"/>
                                        </p:tgtEl>
                                        <p:attrNameLst>
                                          <p:attrName>style.rotation</p:attrName>
                                        </p:attrNameLst>
                                      </p:cBhvr>
                                      <p:tavLst>
                                        <p:tav tm="0">
                                          <p:val>
                                            <p:fltVal val="90"/>
                                          </p:val>
                                        </p:tav>
                                        <p:tav tm="100000">
                                          <p:val>
                                            <p:fltVal val="0"/>
                                          </p:val>
                                        </p:tav>
                                      </p:tavLst>
                                    </p:anim>
                                    <p:animEffect transition="in" filter="fade">
                                      <p:cBhvr>
                                        <p:cTn id="524" dur="1000"/>
                                        <p:tgtEl>
                                          <p:spTgt spid="235"/>
                                        </p:tgtEl>
                                      </p:cBhvr>
                                    </p:animEffect>
                                  </p:childTnLst>
                                </p:cTn>
                              </p:par>
                              <p:par>
                                <p:cTn id="525" presetID="35" presetClass="emph" presetSubtype="0" repeatCount="5000" fill="hold" grpId="1" nodeType="withEffect">
                                  <p:stCondLst>
                                    <p:cond delay="0"/>
                                  </p:stCondLst>
                                  <p:childTnLst>
                                    <p:anim calcmode="discrete" valueType="str">
                                      <p:cBhvr>
                                        <p:cTn id="526" dur="1000" fill="hold"/>
                                        <p:tgtEl>
                                          <p:spTgt spid="235"/>
                                        </p:tgtEl>
                                        <p:attrNameLst>
                                          <p:attrName>style.visibility</p:attrName>
                                        </p:attrNameLst>
                                      </p:cBhvr>
                                      <p:tavLst>
                                        <p:tav tm="0">
                                          <p:val>
                                            <p:strVal val="hidden"/>
                                          </p:val>
                                        </p:tav>
                                        <p:tav tm="50000">
                                          <p:val>
                                            <p:strVal val="visible"/>
                                          </p:val>
                                        </p:tav>
                                      </p:tavLst>
                                    </p:anim>
                                  </p:childTnLst>
                                </p:cTn>
                              </p:par>
                            </p:childTnLst>
                          </p:cTn>
                        </p:par>
                      </p:childTnLst>
                    </p:cTn>
                  </p:par>
                  <p:par>
                    <p:cTn id="527" fill="hold">
                      <p:stCondLst>
                        <p:cond delay="indefinite"/>
                      </p:stCondLst>
                      <p:childTnLst>
                        <p:par>
                          <p:cTn id="528" fill="hold">
                            <p:stCondLst>
                              <p:cond delay="0"/>
                            </p:stCondLst>
                            <p:childTnLst>
                              <p:par>
                                <p:cTn id="529" presetID="22" presetClass="entr" presetSubtype="4" fill="hold" nodeType="clickEffect">
                                  <p:stCondLst>
                                    <p:cond delay="0"/>
                                  </p:stCondLst>
                                  <p:childTnLst>
                                    <p:set>
                                      <p:cBhvr>
                                        <p:cTn id="530" dur="1" fill="hold">
                                          <p:stCondLst>
                                            <p:cond delay="0"/>
                                          </p:stCondLst>
                                        </p:cTn>
                                        <p:tgtEl>
                                          <p:spTgt spid="256"/>
                                        </p:tgtEl>
                                        <p:attrNameLst>
                                          <p:attrName>style.visibility</p:attrName>
                                        </p:attrNameLst>
                                      </p:cBhvr>
                                      <p:to>
                                        <p:strVal val="visible"/>
                                      </p:to>
                                    </p:set>
                                    <p:animEffect transition="in" filter="wipe(down)">
                                      <p:cBhvr>
                                        <p:cTn id="531" dur="500"/>
                                        <p:tgtEl>
                                          <p:spTgt spid="256"/>
                                        </p:tgtEl>
                                      </p:cBhvr>
                                    </p:animEffect>
                                  </p:childTnLst>
                                </p:cTn>
                              </p:par>
                              <p:par>
                                <p:cTn id="532" presetID="22" presetClass="entr" presetSubtype="4" fill="hold" nodeType="withEffect">
                                  <p:stCondLst>
                                    <p:cond delay="0"/>
                                  </p:stCondLst>
                                  <p:childTnLst>
                                    <p:set>
                                      <p:cBhvr>
                                        <p:cTn id="533" dur="1" fill="hold">
                                          <p:stCondLst>
                                            <p:cond delay="0"/>
                                          </p:stCondLst>
                                        </p:cTn>
                                        <p:tgtEl>
                                          <p:spTgt spid="255"/>
                                        </p:tgtEl>
                                        <p:attrNameLst>
                                          <p:attrName>style.visibility</p:attrName>
                                        </p:attrNameLst>
                                      </p:cBhvr>
                                      <p:to>
                                        <p:strVal val="visible"/>
                                      </p:to>
                                    </p:set>
                                    <p:animEffect transition="in" filter="wipe(down)">
                                      <p:cBhvr>
                                        <p:cTn id="534" dur="500"/>
                                        <p:tgtEl>
                                          <p:spTgt spid="255"/>
                                        </p:tgtEl>
                                      </p:cBhvr>
                                    </p:animEffect>
                                  </p:childTnLst>
                                </p:cTn>
                              </p:par>
                              <p:par>
                                <p:cTn id="535" presetID="22" presetClass="entr" presetSubtype="4" fill="hold" nodeType="withEffect">
                                  <p:stCondLst>
                                    <p:cond delay="0"/>
                                  </p:stCondLst>
                                  <p:childTnLst>
                                    <p:set>
                                      <p:cBhvr>
                                        <p:cTn id="536" dur="1" fill="hold">
                                          <p:stCondLst>
                                            <p:cond delay="0"/>
                                          </p:stCondLst>
                                        </p:cTn>
                                        <p:tgtEl>
                                          <p:spTgt spid="254"/>
                                        </p:tgtEl>
                                        <p:attrNameLst>
                                          <p:attrName>style.visibility</p:attrName>
                                        </p:attrNameLst>
                                      </p:cBhvr>
                                      <p:to>
                                        <p:strVal val="visible"/>
                                      </p:to>
                                    </p:set>
                                    <p:animEffect transition="in" filter="wipe(down)">
                                      <p:cBhvr>
                                        <p:cTn id="537" dur="500"/>
                                        <p:tgtEl>
                                          <p:spTgt spid="254"/>
                                        </p:tgtEl>
                                      </p:cBhvr>
                                    </p:animEffect>
                                  </p:childTnLst>
                                </p:cTn>
                              </p:par>
                              <p:par>
                                <p:cTn id="538" presetID="22" presetClass="entr" presetSubtype="4" fill="hold" nodeType="withEffect">
                                  <p:stCondLst>
                                    <p:cond delay="0"/>
                                  </p:stCondLst>
                                  <p:childTnLst>
                                    <p:set>
                                      <p:cBhvr>
                                        <p:cTn id="539" dur="1" fill="hold">
                                          <p:stCondLst>
                                            <p:cond delay="0"/>
                                          </p:stCondLst>
                                        </p:cTn>
                                        <p:tgtEl>
                                          <p:spTgt spid="257"/>
                                        </p:tgtEl>
                                        <p:attrNameLst>
                                          <p:attrName>style.visibility</p:attrName>
                                        </p:attrNameLst>
                                      </p:cBhvr>
                                      <p:to>
                                        <p:strVal val="visible"/>
                                      </p:to>
                                    </p:set>
                                    <p:animEffect transition="in" filter="wipe(down)">
                                      <p:cBhvr>
                                        <p:cTn id="540" dur="500"/>
                                        <p:tgtEl>
                                          <p:spTgt spid="257"/>
                                        </p:tgtEl>
                                      </p:cBhvr>
                                    </p:animEffect>
                                  </p:childTnLst>
                                </p:cTn>
                              </p:par>
                              <p:par>
                                <p:cTn id="541" presetID="31" presetClass="entr" presetSubtype="0" fill="hold" grpId="0" nodeType="withEffect">
                                  <p:stCondLst>
                                    <p:cond delay="0"/>
                                  </p:stCondLst>
                                  <p:childTnLst>
                                    <p:set>
                                      <p:cBhvr>
                                        <p:cTn id="542" dur="1" fill="hold">
                                          <p:stCondLst>
                                            <p:cond delay="0"/>
                                          </p:stCondLst>
                                        </p:cTn>
                                        <p:tgtEl>
                                          <p:spTgt spid="217"/>
                                        </p:tgtEl>
                                        <p:attrNameLst>
                                          <p:attrName>style.visibility</p:attrName>
                                        </p:attrNameLst>
                                      </p:cBhvr>
                                      <p:to>
                                        <p:strVal val="visible"/>
                                      </p:to>
                                    </p:set>
                                    <p:anim calcmode="lin" valueType="num">
                                      <p:cBhvr>
                                        <p:cTn id="543" dur="1000" fill="hold"/>
                                        <p:tgtEl>
                                          <p:spTgt spid="217"/>
                                        </p:tgtEl>
                                        <p:attrNameLst>
                                          <p:attrName>ppt_w</p:attrName>
                                        </p:attrNameLst>
                                      </p:cBhvr>
                                      <p:tavLst>
                                        <p:tav tm="0">
                                          <p:val>
                                            <p:fltVal val="0"/>
                                          </p:val>
                                        </p:tav>
                                        <p:tav tm="100000">
                                          <p:val>
                                            <p:strVal val="#ppt_w"/>
                                          </p:val>
                                        </p:tav>
                                      </p:tavLst>
                                    </p:anim>
                                    <p:anim calcmode="lin" valueType="num">
                                      <p:cBhvr>
                                        <p:cTn id="544" dur="1000" fill="hold"/>
                                        <p:tgtEl>
                                          <p:spTgt spid="217"/>
                                        </p:tgtEl>
                                        <p:attrNameLst>
                                          <p:attrName>ppt_h</p:attrName>
                                        </p:attrNameLst>
                                      </p:cBhvr>
                                      <p:tavLst>
                                        <p:tav tm="0">
                                          <p:val>
                                            <p:fltVal val="0"/>
                                          </p:val>
                                        </p:tav>
                                        <p:tav tm="100000">
                                          <p:val>
                                            <p:strVal val="#ppt_h"/>
                                          </p:val>
                                        </p:tav>
                                      </p:tavLst>
                                    </p:anim>
                                    <p:anim calcmode="lin" valueType="num">
                                      <p:cBhvr>
                                        <p:cTn id="545" dur="1000" fill="hold"/>
                                        <p:tgtEl>
                                          <p:spTgt spid="217"/>
                                        </p:tgtEl>
                                        <p:attrNameLst>
                                          <p:attrName>style.rotation</p:attrName>
                                        </p:attrNameLst>
                                      </p:cBhvr>
                                      <p:tavLst>
                                        <p:tav tm="0">
                                          <p:val>
                                            <p:fltVal val="90"/>
                                          </p:val>
                                        </p:tav>
                                        <p:tav tm="100000">
                                          <p:val>
                                            <p:fltVal val="0"/>
                                          </p:val>
                                        </p:tav>
                                      </p:tavLst>
                                    </p:anim>
                                    <p:animEffect transition="in" filter="fade">
                                      <p:cBhvr>
                                        <p:cTn id="546" dur="1000"/>
                                        <p:tgtEl>
                                          <p:spTgt spid="217"/>
                                        </p:tgtEl>
                                      </p:cBhvr>
                                    </p:animEffect>
                                  </p:childTnLst>
                                </p:cTn>
                              </p:par>
                              <p:par>
                                <p:cTn id="547" presetID="31" presetClass="entr" presetSubtype="0" fill="hold" grpId="0" nodeType="withEffect">
                                  <p:stCondLst>
                                    <p:cond delay="0"/>
                                  </p:stCondLst>
                                  <p:childTnLst>
                                    <p:set>
                                      <p:cBhvr>
                                        <p:cTn id="548" dur="1" fill="hold">
                                          <p:stCondLst>
                                            <p:cond delay="0"/>
                                          </p:stCondLst>
                                        </p:cTn>
                                        <p:tgtEl>
                                          <p:spTgt spid="215"/>
                                        </p:tgtEl>
                                        <p:attrNameLst>
                                          <p:attrName>style.visibility</p:attrName>
                                        </p:attrNameLst>
                                      </p:cBhvr>
                                      <p:to>
                                        <p:strVal val="visible"/>
                                      </p:to>
                                    </p:set>
                                    <p:anim calcmode="lin" valueType="num">
                                      <p:cBhvr>
                                        <p:cTn id="549" dur="1000" fill="hold"/>
                                        <p:tgtEl>
                                          <p:spTgt spid="215"/>
                                        </p:tgtEl>
                                        <p:attrNameLst>
                                          <p:attrName>ppt_w</p:attrName>
                                        </p:attrNameLst>
                                      </p:cBhvr>
                                      <p:tavLst>
                                        <p:tav tm="0">
                                          <p:val>
                                            <p:fltVal val="0"/>
                                          </p:val>
                                        </p:tav>
                                        <p:tav tm="100000">
                                          <p:val>
                                            <p:strVal val="#ppt_w"/>
                                          </p:val>
                                        </p:tav>
                                      </p:tavLst>
                                    </p:anim>
                                    <p:anim calcmode="lin" valueType="num">
                                      <p:cBhvr>
                                        <p:cTn id="550" dur="1000" fill="hold"/>
                                        <p:tgtEl>
                                          <p:spTgt spid="215"/>
                                        </p:tgtEl>
                                        <p:attrNameLst>
                                          <p:attrName>ppt_h</p:attrName>
                                        </p:attrNameLst>
                                      </p:cBhvr>
                                      <p:tavLst>
                                        <p:tav tm="0">
                                          <p:val>
                                            <p:fltVal val="0"/>
                                          </p:val>
                                        </p:tav>
                                        <p:tav tm="100000">
                                          <p:val>
                                            <p:strVal val="#ppt_h"/>
                                          </p:val>
                                        </p:tav>
                                      </p:tavLst>
                                    </p:anim>
                                    <p:anim calcmode="lin" valueType="num">
                                      <p:cBhvr>
                                        <p:cTn id="551" dur="1000" fill="hold"/>
                                        <p:tgtEl>
                                          <p:spTgt spid="215"/>
                                        </p:tgtEl>
                                        <p:attrNameLst>
                                          <p:attrName>style.rotation</p:attrName>
                                        </p:attrNameLst>
                                      </p:cBhvr>
                                      <p:tavLst>
                                        <p:tav tm="0">
                                          <p:val>
                                            <p:fltVal val="90"/>
                                          </p:val>
                                        </p:tav>
                                        <p:tav tm="100000">
                                          <p:val>
                                            <p:fltVal val="0"/>
                                          </p:val>
                                        </p:tav>
                                      </p:tavLst>
                                    </p:anim>
                                    <p:animEffect transition="in" filter="fade">
                                      <p:cBhvr>
                                        <p:cTn id="552" dur="1000"/>
                                        <p:tgtEl>
                                          <p:spTgt spid="215"/>
                                        </p:tgtEl>
                                      </p:cBhvr>
                                    </p:animEffect>
                                  </p:childTnLst>
                                </p:cTn>
                              </p:par>
                              <p:par>
                                <p:cTn id="553" presetID="31" presetClass="entr" presetSubtype="0" fill="hold" grpId="0" nodeType="withEffect">
                                  <p:stCondLst>
                                    <p:cond delay="0"/>
                                  </p:stCondLst>
                                  <p:childTnLst>
                                    <p:set>
                                      <p:cBhvr>
                                        <p:cTn id="554" dur="1" fill="hold">
                                          <p:stCondLst>
                                            <p:cond delay="0"/>
                                          </p:stCondLst>
                                        </p:cTn>
                                        <p:tgtEl>
                                          <p:spTgt spid="214"/>
                                        </p:tgtEl>
                                        <p:attrNameLst>
                                          <p:attrName>style.visibility</p:attrName>
                                        </p:attrNameLst>
                                      </p:cBhvr>
                                      <p:to>
                                        <p:strVal val="visible"/>
                                      </p:to>
                                    </p:set>
                                    <p:anim calcmode="lin" valueType="num">
                                      <p:cBhvr>
                                        <p:cTn id="555" dur="1000" fill="hold"/>
                                        <p:tgtEl>
                                          <p:spTgt spid="214"/>
                                        </p:tgtEl>
                                        <p:attrNameLst>
                                          <p:attrName>ppt_w</p:attrName>
                                        </p:attrNameLst>
                                      </p:cBhvr>
                                      <p:tavLst>
                                        <p:tav tm="0">
                                          <p:val>
                                            <p:fltVal val="0"/>
                                          </p:val>
                                        </p:tav>
                                        <p:tav tm="100000">
                                          <p:val>
                                            <p:strVal val="#ppt_w"/>
                                          </p:val>
                                        </p:tav>
                                      </p:tavLst>
                                    </p:anim>
                                    <p:anim calcmode="lin" valueType="num">
                                      <p:cBhvr>
                                        <p:cTn id="556" dur="1000" fill="hold"/>
                                        <p:tgtEl>
                                          <p:spTgt spid="214"/>
                                        </p:tgtEl>
                                        <p:attrNameLst>
                                          <p:attrName>ppt_h</p:attrName>
                                        </p:attrNameLst>
                                      </p:cBhvr>
                                      <p:tavLst>
                                        <p:tav tm="0">
                                          <p:val>
                                            <p:fltVal val="0"/>
                                          </p:val>
                                        </p:tav>
                                        <p:tav tm="100000">
                                          <p:val>
                                            <p:strVal val="#ppt_h"/>
                                          </p:val>
                                        </p:tav>
                                      </p:tavLst>
                                    </p:anim>
                                    <p:anim calcmode="lin" valueType="num">
                                      <p:cBhvr>
                                        <p:cTn id="557" dur="1000" fill="hold"/>
                                        <p:tgtEl>
                                          <p:spTgt spid="214"/>
                                        </p:tgtEl>
                                        <p:attrNameLst>
                                          <p:attrName>style.rotation</p:attrName>
                                        </p:attrNameLst>
                                      </p:cBhvr>
                                      <p:tavLst>
                                        <p:tav tm="0">
                                          <p:val>
                                            <p:fltVal val="90"/>
                                          </p:val>
                                        </p:tav>
                                        <p:tav tm="100000">
                                          <p:val>
                                            <p:fltVal val="0"/>
                                          </p:val>
                                        </p:tav>
                                      </p:tavLst>
                                    </p:anim>
                                    <p:animEffect transition="in" filter="fade">
                                      <p:cBhvr>
                                        <p:cTn id="558" dur="1000"/>
                                        <p:tgtEl>
                                          <p:spTgt spid="214"/>
                                        </p:tgtEl>
                                      </p:cBhvr>
                                    </p:animEffect>
                                  </p:childTnLst>
                                </p:cTn>
                              </p:par>
                              <p:par>
                                <p:cTn id="559" presetID="31" presetClass="entr" presetSubtype="0" fill="hold" grpId="0" nodeType="withEffect">
                                  <p:stCondLst>
                                    <p:cond delay="0"/>
                                  </p:stCondLst>
                                  <p:childTnLst>
                                    <p:set>
                                      <p:cBhvr>
                                        <p:cTn id="560" dur="1" fill="hold">
                                          <p:stCondLst>
                                            <p:cond delay="0"/>
                                          </p:stCondLst>
                                        </p:cTn>
                                        <p:tgtEl>
                                          <p:spTgt spid="216"/>
                                        </p:tgtEl>
                                        <p:attrNameLst>
                                          <p:attrName>style.visibility</p:attrName>
                                        </p:attrNameLst>
                                      </p:cBhvr>
                                      <p:to>
                                        <p:strVal val="visible"/>
                                      </p:to>
                                    </p:set>
                                    <p:anim calcmode="lin" valueType="num">
                                      <p:cBhvr>
                                        <p:cTn id="561" dur="1000" fill="hold"/>
                                        <p:tgtEl>
                                          <p:spTgt spid="216"/>
                                        </p:tgtEl>
                                        <p:attrNameLst>
                                          <p:attrName>ppt_w</p:attrName>
                                        </p:attrNameLst>
                                      </p:cBhvr>
                                      <p:tavLst>
                                        <p:tav tm="0">
                                          <p:val>
                                            <p:fltVal val="0"/>
                                          </p:val>
                                        </p:tav>
                                        <p:tav tm="100000">
                                          <p:val>
                                            <p:strVal val="#ppt_w"/>
                                          </p:val>
                                        </p:tav>
                                      </p:tavLst>
                                    </p:anim>
                                    <p:anim calcmode="lin" valueType="num">
                                      <p:cBhvr>
                                        <p:cTn id="562" dur="1000" fill="hold"/>
                                        <p:tgtEl>
                                          <p:spTgt spid="216"/>
                                        </p:tgtEl>
                                        <p:attrNameLst>
                                          <p:attrName>ppt_h</p:attrName>
                                        </p:attrNameLst>
                                      </p:cBhvr>
                                      <p:tavLst>
                                        <p:tav tm="0">
                                          <p:val>
                                            <p:fltVal val="0"/>
                                          </p:val>
                                        </p:tav>
                                        <p:tav tm="100000">
                                          <p:val>
                                            <p:strVal val="#ppt_h"/>
                                          </p:val>
                                        </p:tav>
                                      </p:tavLst>
                                    </p:anim>
                                    <p:anim calcmode="lin" valueType="num">
                                      <p:cBhvr>
                                        <p:cTn id="563" dur="1000" fill="hold"/>
                                        <p:tgtEl>
                                          <p:spTgt spid="216"/>
                                        </p:tgtEl>
                                        <p:attrNameLst>
                                          <p:attrName>style.rotation</p:attrName>
                                        </p:attrNameLst>
                                      </p:cBhvr>
                                      <p:tavLst>
                                        <p:tav tm="0">
                                          <p:val>
                                            <p:fltVal val="90"/>
                                          </p:val>
                                        </p:tav>
                                        <p:tav tm="100000">
                                          <p:val>
                                            <p:fltVal val="0"/>
                                          </p:val>
                                        </p:tav>
                                      </p:tavLst>
                                    </p:anim>
                                    <p:animEffect transition="in" filter="fade">
                                      <p:cBhvr>
                                        <p:cTn id="564" dur="1000"/>
                                        <p:tgtEl>
                                          <p:spTgt spid="216"/>
                                        </p:tgtEl>
                                      </p:cBhvr>
                                    </p:animEffect>
                                  </p:childTnLst>
                                </p:cTn>
                              </p:par>
                              <p:par>
                                <p:cTn id="565" presetID="35" presetClass="emph" presetSubtype="0" repeatCount="5000" fill="hold" grpId="1" nodeType="withEffect">
                                  <p:stCondLst>
                                    <p:cond delay="1000"/>
                                  </p:stCondLst>
                                  <p:childTnLst>
                                    <p:anim calcmode="discrete" valueType="str">
                                      <p:cBhvr>
                                        <p:cTn id="566" dur="1000" fill="hold"/>
                                        <p:tgtEl>
                                          <p:spTgt spid="217"/>
                                        </p:tgtEl>
                                        <p:attrNameLst>
                                          <p:attrName>style.visibility</p:attrName>
                                        </p:attrNameLst>
                                      </p:cBhvr>
                                      <p:tavLst>
                                        <p:tav tm="0">
                                          <p:val>
                                            <p:strVal val="hidden"/>
                                          </p:val>
                                        </p:tav>
                                        <p:tav tm="50000">
                                          <p:val>
                                            <p:strVal val="visible"/>
                                          </p:val>
                                        </p:tav>
                                      </p:tavLst>
                                    </p:anim>
                                  </p:childTnLst>
                                </p:cTn>
                              </p:par>
                              <p:par>
                                <p:cTn id="567" presetID="35" presetClass="emph" presetSubtype="0" repeatCount="5000" fill="hold" grpId="1" nodeType="withEffect">
                                  <p:stCondLst>
                                    <p:cond delay="1000"/>
                                  </p:stCondLst>
                                  <p:childTnLst>
                                    <p:anim calcmode="discrete" valueType="str">
                                      <p:cBhvr>
                                        <p:cTn id="568" dur="1000" fill="hold"/>
                                        <p:tgtEl>
                                          <p:spTgt spid="215"/>
                                        </p:tgtEl>
                                        <p:attrNameLst>
                                          <p:attrName>style.visibility</p:attrName>
                                        </p:attrNameLst>
                                      </p:cBhvr>
                                      <p:tavLst>
                                        <p:tav tm="0">
                                          <p:val>
                                            <p:strVal val="hidden"/>
                                          </p:val>
                                        </p:tav>
                                        <p:tav tm="50000">
                                          <p:val>
                                            <p:strVal val="visible"/>
                                          </p:val>
                                        </p:tav>
                                      </p:tavLst>
                                    </p:anim>
                                  </p:childTnLst>
                                </p:cTn>
                              </p:par>
                              <p:par>
                                <p:cTn id="569" presetID="35" presetClass="emph" presetSubtype="0" repeatCount="5000" fill="hold" grpId="1" nodeType="withEffect">
                                  <p:stCondLst>
                                    <p:cond delay="1000"/>
                                  </p:stCondLst>
                                  <p:childTnLst>
                                    <p:anim calcmode="discrete" valueType="str">
                                      <p:cBhvr>
                                        <p:cTn id="570" dur="1000" fill="hold"/>
                                        <p:tgtEl>
                                          <p:spTgt spid="214"/>
                                        </p:tgtEl>
                                        <p:attrNameLst>
                                          <p:attrName>style.visibility</p:attrName>
                                        </p:attrNameLst>
                                      </p:cBhvr>
                                      <p:tavLst>
                                        <p:tav tm="0">
                                          <p:val>
                                            <p:strVal val="hidden"/>
                                          </p:val>
                                        </p:tav>
                                        <p:tav tm="50000">
                                          <p:val>
                                            <p:strVal val="visible"/>
                                          </p:val>
                                        </p:tav>
                                      </p:tavLst>
                                    </p:anim>
                                  </p:childTnLst>
                                </p:cTn>
                              </p:par>
                              <p:par>
                                <p:cTn id="571" presetID="35" presetClass="emph" presetSubtype="0" repeatCount="5000" fill="hold" grpId="1" nodeType="withEffect">
                                  <p:stCondLst>
                                    <p:cond delay="1000"/>
                                  </p:stCondLst>
                                  <p:childTnLst>
                                    <p:anim calcmode="discrete" valueType="str">
                                      <p:cBhvr>
                                        <p:cTn id="572" dur="1000" fill="hold"/>
                                        <p:tgtEl>
                                          <p:spTgt spid="216"/>
                                        </p:tgtEl>
                                        <p:attrNameLst>
                                          <p:attrName>style.visibility</p:attrName>
                                        </p:attrNameLst>
                                      </p:cBhvr>
                                      <p:tavLst>
                                        <p:tav tm="0">
                                          <p:val>
                                            <p:strVal val="hidden"/>
                                          </p:val>
                                        </p:tav>
                                        <p:tav tm="50000">
                                          <p:val>
                                            <p:strVal val="visible"/>
                                          </p:val>
                                        </p:tav>
                                      </p:tavLst>
                                    </p:anim>
                                  </p:childTnLst>
                                </p:cTn>
                              </p:par>
                            </p:childTnLst>
                          </p:cTn>
                        </p:par>
                      </p:childTnLst>
                    </p:cTn>
                  </p:par>
                  <p:par>
                    <p:cTn id="573" fill="hold">
                      <p:stCondLst>
                        <p:cond delay="indefinite"/>
                      </p:stCondLst>
                      <p:childTnLst>
                        <p:par>
                          <p:cTn id="574" fill="hold">
                            <p:stCondLst>
                              <p:cond delay="0"/>
                            </p:stCondLst>
                            <p:childTnLst>
                              <p:par>
                                <p:cTn id="575" presetID="22" presetClass="entr" presetSubtype="4" fill="hold" nodeType="clickEffect">
                                  <p:stCondLst>
                                    <p:cond delay="0"/>
                                  </p:stCondLst>
                                  <p:childTnLst>
                                    <p:set>
                                      <p:cBhvr>
                                        <p:cTn id="576" dur="1" fill="hold">
                                          <p:stCondLst>
                                            <p:cond delay="0"/>
                                          </p:stCondLst>
                                        </p:cTn>
                                        <p:tgtEl>
                                          <p:spTgt spid="253"/>
                                        </p:tgtEl>
                                        <p:attrNameLst>
                                          <p:attrName>style.visibility</p:attrName>
                                        </p:attrNameLst>
                                      </p:cBhvr>
                                      <p:to>
                                        <p:strVal val="visible"/>
                                      </p:to>
                                    </p:set>
                                    <p:animEffect transition="in" filter="wipe(down)">
                                      <p:cBhvr>
                                        <p:cTn id="577" dur="500"/>
                                        <p:tgtEl>
                                          <p:spTgt spid="253"/>
                                        </p:tgtEl>
                                      </p:cBhvr>
                                    </p:animEffect>
                                  </p:childTnLst>
                                </p:cTn>
                              </p:par>
                              <p:par>
                                <p:cTn id="578" presetID="31" presetClass="entr" presetSubtype="0" fill="hold" grpId="0" nodeType="withEffect">
                                  <p:stCondLst>
                                    <p:cond delay="0"/>
                                  </p:stCondLst>
                                  <p:childTnLst>
                                    <p:set>
                                      <p:cBhvr>
                                        <p:cTn id="579" dur="1" fill="hold">
                                          <p:stCondLst>
                                            <p:cond delay="0"/>
                                          </p:stCondLst>
                                        </p:cTn>
                                        <p:tgtEl>
                                          <p:spTgt spid="236"/>
                                        </p:tgtEl>
                                        <p:attrNameLst>
                                          <p:attrName>style.visibility</p:attrName>
                                        </p:attrNameLst>
                                      </p:cBhvr>
                                      <p:to>
                                        <p:strVal val="visible"/>
                                      </p:to>
                                    </p:set>
                                    <p:anim calcmode="lin" valueType="num">
                                      <p:cBhvr>
                                        <p:cTn id="580" dur="1000" fill="hold"/>
                                        <p:tgtEl>
                                          <p:spTgt spid="236"/>
                                        </p:tgtEl>
                                        <p:attrNameLst>
                                          <p:attrName>ppt_w</p:attrName>
                                        </p:attrNameLst>
                                      </p:cBhvr>
                                      <p:tavLst>
                                        <p:tav tm="0">
                                          <p:val>
                                            <p:fltVal val="0"/>
                                          </p:val>
                                        </p:tav>
                                        <p:tav tm="100000">
                                          <p:val>
                                            <p:strVal val="#ppt_w"/>
                                          </p:val>
                                        </p:tav>
                                      </p:tavLst>
                                    </p:anim>
                                    <p:anim calcmode="lin" valueType="num">
                                      <p:cBhvr>
                                        <p:cTn id="581" dur="1000" fill="hold"/>
                                        <p:tgtEl>
                                          <p:spTgt spid="236"/>
                                        </p:tgtEl>
                                        <p:attrNameLst>
                                          <p:attrName>ppt_h</p:attrName>
                                        </p:attrNameLst>
                                      </p:cBhvr>
                                      <p:tavLst>
                                        <p:tav tm="0">
                                          <p:val>
                                            <p:fltVal val="0"/>
                                          </p:val>
                                        </p:tav>
                                        <p:tav tm="100000">
                                          <p:val>
                                            <p:strVal val="#ppt_h"/>
                                          </p:val>
                                        </p:tav>
                                      </p:tavLst>
                                    </p:anim>
                                    <p:anim calcmode="lin" valueType="num">
                                      <p:cBhvr>
                                        <p:cTn id="582" dur="1000" fill="hold"/>
                                        <p:tgtEl>
                                          <p:spTgt spid="236"/>
                                        </p:tgtEl>
                                        <p:attrNameLst>
                                          <p:attrName>style.rotation</p:attrName>
                                        </p:attrNameLst>
                                      </p:cBhvr>
                                      <p:tavLst>
                                        <p:tav tm="0">
                                          <p:val>
                                            <p:fltVal val="90"/>
                                          </p:val>
                                        </p:tav>
                                        <p:tav tm="100000">
                                          <p:val>
                                            <p:fltVal val="0"/>
                                          </p:val>
                                        </p:tav>
                                      </p:tavLst>
                                    </p:anim>
                                    <p:animEffect transition="in" filter="fade">
                                      <p:cBhvr>
                                        <p:cTn id="583" dur="1000"/>
                                        <p:tgtEl>
                                          <p:spTgt spid="236"/>
                                        </p:tgtEl>
                                      </p:cBhvr>
                                    </p:animEffect>
                                  </p:childTnLst>
                                </p:cTn>
                              </p:par>
                              <p:par>
                                <p:cTn id="584" presetID="35" presetClass="emph" presetSubtype="0" repeatCount="5000" fill="hold" grpId="1" nodeType="withEffect">
                                  <p:stCondLst>
                                    <p:cond delay="1000"/>
                                  </p:stCondLst>
                                  <p:childTnLst>
                                    <p:anim calcmode="discrete" valueType="str">
                                      <p:cBhvr>
                                        <p:cTn id="585" dur="1000" fill="hold"/>
                                        <p:tgtEl>
                                          <p:spTgt spid="23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8" grpId="0" animBg="1"/>
      <p:bldP spid="18" grpId="1" animBg="1"/>
      <p:bldP spid="19" grpId="0" animBg="1"/>
      <p:bldP spid="19" grpId="1" animBg="1"/>
      <p:bldP spid="20" grpId="0" animBg="1"/>
      <p:bldP spid="20" grpId="1" animBg="1"/>
      <p:bldP spid="22" grpId="0" animBg="1"/>
      <p:bldP spid="22" grpId="1" animBg="1"/>
      <p:bldP spid="23" grpId="0" animBg="1"/>
      <p:bldP spid="23" grpId="1" animBg="1"/>
      <p:bldP spid="26" grpId="0" animBg="1"/>
      <p:bldP spid="26" grpId="1" animBg="1"/>
      <p:bldP spid="27" grpId="0" animBg="1"/>
      <p:bldP spid="27" grpId="1" animBg="1"/>
      <p:bldP spid="28" grpId="0" animBg="1"/>
      <p:bldP spid="28" grpId="1" animBg="1"/>
      <p:bldP spid="29" grpId="0" animBg="1"/>
      <p:bldP spid="29"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3" grpId="0" animBg="1"/>
      <p:bldP spid="43" grpId="1" animBg="1"/>
      <p:bldP spid="45" grpId="0" animBg="1"/>
      <p:bldP spid="45"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8" grpId="0" animBg="1"/>
      <p:bldP spid="58" grpId="1" animBg="1"/>
      <p:bldP spid="59" grpId="0" animBg="1"/>
      <p:bldP spid="59" grpId="1" animBg="1"/>
      <p:bldP spid="60" grpId="0" animBg="1"/>
      <p:bldP spid="60" grpId="1" animBg="1"/>
      <p:bldP spid="64" grpId="0" animBg="1"/>
      <p:bldP spid="64" grpId="1" animBg="1"/>
      <p:bldP spid="65" grpId="0" animBg="1"/>
      <p:bldP spid="65" grpId="1" animBg="1"/>
      <p:bldP spid="68" grpId="0" animBg="1"/>
      <p:bldP spid="68" grpId="1" animBg="1"/>
      <p:bldP spid="72" grpId="0" animBg="1"/>
      <p:bldP spid="72" grpId="1" animBg="1"/>
      <p:bldP spid="208" grpId="0" animBg="1"/>
      <p:bldP spid="208" grpId="1" animBg="1"/>
      <p:bldP spid="209" grpId="0" animBg="1"/>
      <p:bldP spid="209" grpId="1" animBg="1"/>
      <p:bldP spid="210" grpId="0" animBg="1"/>
      <p:bldP spid="210" grpId="1" animBg="1"/>
      <p:bldP spid="211" grpId="0" animBg="1"/>
      <p:bldP spid="211" grpId="1" animBg="1"/>
      <p:bldP spid="212" grpId="0" animBg="1"/>
      <p:bldP spid="212" grpId="1" animBg="1"/>
      <p:bldP spid="213" grpId="0" animBg="1"/>
      <p:bldP spid="213" grpId="1" animBg="1"/>
      <p:bldP spid="214" grpId="0" animBg="1"/>
      <p:bldP spid="214"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0" grpId="1" animBg="1"/>
      <p:bldP spid="221" grpId="0" animBg="1"/>
      <p:bldP spid="221" grpId="1" animBg="1"/>
      <p:bldP spid="222" grpId="0" animBg="1"/>
      <p:bldP spid="222" grpId="1" animBg="1"/>
      <p:bldP spid="223" grpId="0" animBg="1"/>
      <p:bldP spid="223" grpId="1" animBg="1"/>
      <p:bldP spid="224" grpId="0" animBg="1"/>
      <p:bldP spid="224" grpId="1" animBg="1"/>
      <p:bldP spid="225" grpId="0" animBg="1"/>
      <p:bldP spid="225" grpId="1" animBg="1"/>
      <p:bldP spid="226" grpId="0" animBg="1"/>
      <p:bldP spid="226" grpId="1" animBg="1"/>
      <p:bldP spid="227" grpId="0" animBg="1"/>
      <p:bldP spid="227" grpId="1" animBg="1"/>
      <p:bldP spid="228" grpId="0" animBg="1"/>
      <p:bldP spid="228" grpId="1" animBg="1"/>
      <p:bldP spid="229" grpId="0" animBg="1"/>
      <p:bldP spid="229" grpId="1" animBg="1"/>
      <p:bldP spid="230" grpId="0" animBg="1"/>
      <p:bldP spid="230" grpId="1" animBg="1"/>
      <p:bldP spid="231" grpId="0" animBg="1"/>
      <p:bldP spid="231" grpId="1" animBg="1"/>
      <p:bldP spid="232" grpId="0" animBg="1"/>
      <p:bldP spid="232" grpId="1" animBg="1"/>
      <p:bldP spid="233" grpId="0" animBg="1"/>
      <p:bldP spid="233" grpId="1" animBg="1"/>
      <p:bldP spid="234" grpId="0" animBg="1"/>
      <p:bldP spid="234" grpId="1" animBg="1"/>
      <p:bldP spid="235" grpId="0" animBg="1"/>
      <p:bldP spid="235" grpId="1" animBg="1"/>
      <p:bldP spid="236" grpId="0" animBg="1"/>
      <p:bldP spid="23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1;p19">
            <a:extLst>
              <a:ext uri="{FF2B5EF4-FFF2-40B4-BE49-F238E27FC236}">
                <a16:creationId xmlns:a16="http://schemas.microsoft.com/office/drawing/2014/main" id="{9487A095-BF9B-4F88-A289-9B5B17D49DD1}"/>
              </a:ext>
            </a:extLst>
          </p:cNvPr>
          <p:cNvSpPr/>
          <p:nvPr/>
        </p:nvSpPr>
        <p:spPr>
          <a:xfrm>
            <a:off x="8282420" y="84125"/>
            <a:ext cx="900000" cy="900000"/>
          </a:xfrm>
          <a:prstGeom prst="ellipse">
            <a:avLst/>
          </a:prstGeom>
          <a:solidFill>
            <a:schemeClr val="lt1"/>
          </a:solidFill>
          <a:ln w="19050" cap="flat" cmpd="sng">
            <a:solidFill>
              <a:schemeClr val="accent1"/>
            </a:solidFill>
            <a:prstDash val="solid"/>
            <a:round/>
            <a:headEnd type="none" w="sm" len="sm"/>
            <a:tailEnd type="none" w="sm" len="sm"/>
          </a:ln>
          <a:effectLst>
            <a:outerShdw dist="57150" dir="27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p19">
            <a:extLst>
              <a:ext uri="{FF2B5EF4-FFF2-40B4-BE49-F238E27FC236}">
                <a16:creationId xmlns:a16="http://schemas.microsoft.com/office/drawing/2014/main" id="{051BF836-43FF-49CB-9730-40D058A79E3B}"/>
              </a:ext>
            </a:extLst>
          </p:cNvPr>
          <p:cNvSpPr txBox="1">
            <a:spLocks/>
          </p:cNvSpPr>
          <p:nvPr/>
        </p:nvSpPr>
        <p:spPr>
          <a:xfrm>
            <a:off x="8374924" y="628233"/>
            <a:ext cx="720000" cy="2625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1pPr>
            <a:lvl2pPr marR="0" lvl="1"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2pPr>
            <a:lvl3pPr marR="0" lvl="2"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3pPr>
            <a:lvl4pPr marR="0" lvl="3"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4pPr>
            <a:lvl5pPr marR="0" lvl="4"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5pPr>
            <a:lvl6pPr marR="0" lvl="5"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6pPr>
            <a:lvl7pPr marR="0" lvl="6"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7pPr>
            <a:lvl8pPr marR="0" lvl="7"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8pPr>
            <a:lvl9pPr marR="0" lvl="8" algn="ctr" rtl="1">
              <a:lnSpc>
                <a:spcPct val="100000"/>
              </a:lnSpc>
              <a:spcBef>
                <a:spcPts val="0"/>
              </a:spcBef>
              <a:spcAft>
                <a:spcPts val="0"/>
              </a:spcAft>
              <a:buClr>
                <a:schemeClr val="dk1"/>
              </a:buClr>
              <a:buSzPts val="3000"/>
              <a:buFont typeface="Arimo"/>
              <a:buNone/>
              <a:defRPr sz="3000" b="1" i="0" u="none" strike="noStrike" cap="none">
                <a:solidFill>
                  <a:schemeClr val="dk1"/>
                </a:solidFill>
                <a:latin typeface="Arimo"/>
                <a:ea typeface="Arimo"/>
                <a:cs typeface="Arimo"/>
                <a:sym typeface="Arimo"/>
              </a:defRPr>
            </a:lvl9pPr>
          </a:lstStyle>
          <a:p>
            <a:pPr>
              <a:lnSpc>
                <a:spcPct val="80000"/>
              </a:lnSpc>
            </a:pPr>
            <a:r>
              <a:rPr lang="he-IL" sz="1200">
                <a:solidFill>
                  <a:schemeClr val="accent1"/>
                </a:solidFill>
              </a:rPr>
              <a:t>הגדרה</a:t>
            </a:r>
            <a:endParaRPr lang="he-IL" sz="1200" dirty="0">
              <a:solidFill>
                <a:schemeClr val="accent1"/>
              </a:solidFill>
            </a:endParaRPr>
          </a:p>
        </p:txBody>
      </p:sp>
      <p:grpSp>
        <p:nvGrpSpPr>
          <p:cNvPr id="7" name="גרפיקה 324">
            <a:extLst>
              <a:ext uri="{FF2B5EF4-FFF2-40B4-BE49-F238E27FC236}">
                <a16:creationId xmlns:a16="http://schemas.microsoft.com/office/drawing/2014/main" id="{E4819D8C-D8A9-4A8D-878E-A50D07B739BA}"/>
              </a:ext>
            </a:extLst>
          </p:cNvPr>
          <p:cNvGrpSpPr/>
          <p:nvPr/>
        </p:nvGrpSpPr>
        <p:grpSpPr>
          <a:xfrm rot="21169383">
            <a:off x="8539848" y="60403"/>
            <a:ext cx="427499" cy="645688"/>
            <a:chOff x="4852445" y="2175228"/>
            <a:chExt cx="427499" cy="645688"/>
          </a:xfrm>
        </p:grpSpPr>
        <p:sp>
          <p:nvSpPr>
            <p:cNvPr id="8" name="גרפיקה 324">
              <a:extLst>
                <a:ext uri="{FF2B5EF4-FFF2-40B4-BE49-F238E27FC236}">
                  <a16:creationId xmlns:a16="http://schemas.microsoft.com/office/drawing/2014/main" id="{F0DA1813-CC5C-4FA0-A211-657FCBC41C59}"/>
                </a:ext>
              </a:extLst>
            </p:cNvPr>
            <p:cNvSpPr/>
            <p:nvPr/>
          </p:nvSpPr>
          <p:spPr>
            <a:xfrm>
              <a:off x="4852445" y="2175228"/>
              <a:ext cx="427498" cy="645688"/>
            </a:xfrm>
            <a:custGeom>
              <a:avLst/>
              <a:gdLst>
                <a:gd name="connsiteX0" fmla="*/ 346717 w 427498"/>
                <a:gd name="connsiteY0" fmla="*/ 0 h 645688"/>
                <a:gd name="connsiteX1" fmla="*/ 22876 w 427498"/>
                <a:gd name="connsiteY1" fmla="*/ 84356 h 645688"/>
                <a:gd name="connsiteX2" fmla="*/ 7864 w 427498"/>
                <a:gd name="connsiteY2" fmla="*/ 130109 h 645688"/>
                <a:gd name="connsiteX3" fmla="*/ 21446 w 427498"/>
                <a:gd name="connsiteY3" fmla="*/ 140117 h 645688"/>
                <a:gd name="connsiteX4" fmla="*/ 108662 w 427498"/>
                <a:gd name="connsiteY4" fmla="*/ 156559 h 645688"/>
                <a:gd name="connsiteX5" fmla="*/ 427499 w 427498"/>
                <a:gd name="connsiteY5" fmla="*/ 67914 h 645688"/>
                <a:gd name="connsiteX6" fmla="*/ 427499 w 427498"/>
                <a:gd name="connsiteY6" fmla="*/ 564042 h 645688"/>
                <a:gd name="connsiteX7" fmla="*/ 129394 w 427498"/>
                <a:gd name="connsiteY7" fmla="*/ 639819 h 645688"/>
                <a:gd name="connsiteX8" fmla="*/ 49327 w 427498"/>
                <a:gd name="connsiteY8" fmla="*/ 642679 h 645688"/>
                <a:gd name="connsiteX9" fmla="*/ 22161 w 427498"/>
                <a:gd name="connsiteY9" fmla="*/ 631956 h 645688"/>
                <a:gd name="connsiteX10" fmla="*/ 0 w 427498"/>
                <a:gd name="connsiteY10" fmla="*/ 617658 h 645688"/>
                <a:gd name="connsiteX11" fmla="*/ 0 w 427498"/>
                <a:gd name="connsiteY11" fmla="*/ 118670 h 6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498" h="64568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w="28575" cap="flat">
              <a:solidFill>
                <a:schemeClr val="bg2"/>
              </a:solidFill>
              <a:prstDash val="solid"/>
              <a:round/>
            </a:ln>
          </p:spPr>
          <p:txBody>
            <a:bodyPr rtlCol="0" anchor="ctr"/>
            <a:lstStyle/>
            <a:p>
              <a:endParaRPr lang="en-IL"/>
            </a:p>
          </p:txBody>
        </p:sp>
        <p:sp>
          <p:nvSpPr>
            <p:cNvPr id="9" name="גרפיקה 324">
              <a:extLst>
                <a:ext uri="{FF2B5EF4-FFF2-40B4-BE49-F238E27FC236}">
                  <a16:creationId xmlns:a16="http://schemas.microsoft.com/office/drawing/2014/main" id="{5869E058-BC7C-4749-A72F-A0C597C7A3BA}"/>
                </a:ext>
              </a:extLst>
            </p:cNvPr>
            <p:cNvSpPr/>
            <p:nvPr/>
          </p:nvSpPr>
          <p:spPr>
            <a:xfrm>
              <a:off x="4954673" y="2339651"/>
              <a:ext cx="7148" cy="481115"/>
            </a:xfrm>
            <a:custGeom>
              <a:avLst/>
              <a:gdLst>
                <a:gd name="connsiteX0" fmla="*/ 0 w 7148"/>
                <a:gd name="connsiteY0" fmla="*/ 0 h 481115"/>
                <a:gd name="connsiteX1" fmla="*/ 0 w 7148"/>
                <a:gd name="connsiteY1" fmla="*/ 481116 h 481115"/>
              </a:gdLst>
              <a:ahLst/>
              <a:cxnLst>
                <a:cxn ang="0">
                  <a:pos x="connsiteX0" y="connsiteY0"/>
                </a:cxn>
                <a:cxn ang="0">
                  <a:pos x="connsiteX1" y="connsiteY1"/>
                </a:cxn>
              </a:cxnLst>
              <a:rect l="l" t="t" r="r" b="b"/>
              <a:pathLst>
                <a:path w="7148" h="481115">
                  <a:moveTo>
                    <a:pt x="0" y="0"/>
                  </a:moveTo>
                  <a:lnTo>
                    <a:pt x="0" y="481116"/>
                  </a:lnTo>
                </a:path>
              </a:pathLst>
            </a:custGeom>
            <a:ln w="28575" cap="flat">
              <a:solidFill>
                <a:schemeClr val="bg2"/>
              </a:solidFill>
              <a:prstDash val="solid"/>
              <a:round/>
            </a:ln>
          </p:spPr>
          <p:txBody>
            <a:bodyPr rtlCol="0" anchor="ctr"/>
            <a:lstStyle/>
            <a:p>
              <a:endParaRPr lang="en-IL"/>
            </a:p>
          </p:txBody>
        </p:sp>
        <p:sp>
          <p:nvSpPr>
            <p:cNvPr id="10" name="גרפיקה 324">
              <a:extLst>
                <a:ext uri="{FF2B5EF4-FFF2-40B4-BE49-F238E27FC236}">
                  <a16:creationId xmlns:a16="http://schemas.microsoft.com/office/drawing/2014/main" id="{4120894F-41EA-4D1C-9EC3-4A6514548E12}"/>
                </a:ext>
              </a:extLst>
            </p:cNvPr>
            <p:cNvSpPr/>
            <p:nvPr/>
          </p:nvSpPr>
          <p:spPr>
            <a:xfrm>
              <a:off x="5144832" y="2264588"/>
              <a:ext cx="60050" cy="148695"/>
            </a:xfrm>
            <a:custGeom>
              <a:avLst/>
              <a:gdLst>
                <a:gd name="connsiteX0" fmla="*/ 60050 w 60050"/>
                <a:gd name="connsiteY0" fmla="*/ 0 h 148695"/>
                <a:gd name="connsiteX1" fmla="*/ 60050 w 60050"/>
                <a:gd name="connsiteY1" fmla="*/ 127964 h 148695"/>
                <a:gd name="connsiteX2" fmla="*/ 33599 w 60050"/>
                <a:gd name="connsiteY2" fmla="*/ 87216 h 148695"/>
                <a:gd name="connsiteX3" fmla="*/ 0 w 60050"/>
                <a:gd name="connsiteY3" fmla="*/ 148695 h 148695"/>
                <a:gd name="connsiteX4" fmla="*/ 0 w 60050"/>
                <a:gd name="connsiteY4" fmla="*/ 15727 h 14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50" h="148695">
                  <a:moveTo>
                    <a:pt x="60050" y="0"/>
                  </a:moveTo>
                  <a:lnTo>
                    <a:pt x="60050" y="127964"/>
                  </a:lnTo>
                  <a:lnTo>
                    <a:pt x="33599" y="87216"/>
                  </a:lnTo>
                  <a:lnTo>
                    <a:pt x="0" y="148695"/>
                  </a:lnTo>
                  <a:lnTo>
                    <a:pt x="0" y="15727"/>
                  </a:lnTo>
                </a:path>
              </a:pathLst>
            </a:custGeom>
            <a:solidFill>
              <a:schemeClr val="accent2"/>
            </a:solidFill>
            <a:ln w="28575" cap="flat">
              <a:solidFill>
                <a:schemeClr val="bg2"/>
              </a:solidFill>
              <a:prstDash val="solid"/>
              <a:round/>
            </a:ln>
          </p:spPr>
          <p:txBody>
            <a:bodyPr rtlCol="0" anchor="ctr"/>
            <a:lstStyle/>
            <a:p>
              <a:endParaRPr lang="en-IL"/>
            </a:p>
          </p:txBody>
        </p:sp>
        <p:sp>
          <p:nvSpPr>
            <p:cNvPr id="11" name="גרפיקה 324">
              <a:extLst>
                <a:ext uri="{FF2B5EF4-FFF2-40B4-BE49-F238E27FC236}">
                  <a16:creationId xmlns:a16="http://schemas.microsoft.com/office/drawing/2014/main" id="{FD68CE7C-6ADB-4332-B118-6D43E87069F0}"/>
                </a:ext>
              </a:extLst>
            </p:cNvPr>
            <p:cNvSpPr/>
            <p:nvPr/>
          </p:nvSpPr>
          <p:spPr>
            <a:xfrm>
              <a:off x="5171997" y="2182377"/>
              <a:ext cx="81496" cy="67913"/>
            </a:xfrm>
            <a:custGeom>
              <a:avLst/>
              <a:gdLst>
                <a:gd name="connsiteX0" fmla="*/ 0 w 81496"/>
                <a:gd name="connsiteY0" fmla="*/ 0 h 67913"/>
                <a:gd name="connsiteX1" fmla="*/ 81496 w 81496"/>
                <a:gd name="connsiteY1" fmla="*/ 67914 h 67913"/>
              </a:gdLst>
              <a:ahLst/>
              <a:cxnLst>
                <a:cxn ang="0">
                  <a:pos x="connsiteX0" y="connsiteY0"/>
                </a:cxn>
                <a:cxn ang="0">
                  <a:pos x="connsiteX1" y="connsiteY1"/>
                </a:cxn>
              </a:cxnLst>
              <a:rect l="l" t="t" r="r" b="b"/>
              <a:pathLst>
                <a:path w="81496" h="67913">
                  <a:moveTo>
                    <a:pt x="0" y="0"/>
                  </a:moveTo>
                  <a:lnTo>
                    <a:pt x="81496" y="67914"/>
                  </a:lnTo>
                </a:path>
              </a:pathLst>
            </a:custGeom>
            <a:ln w="28575" cap="flat">
              <a:solidFill>
                <a:srgbClr val="E94249"/>
              </a:solidFill>
              <a:prstDash val="solid"/>
              <a:round/>
            </a:ln>
          </p:spPr>
          <p:txBody>
            <a:bodyPr rtlCol="0" anchor="ctr"/>
            <a:lstStyle/>
            <a:p>
              <a:endParaRPr lang="en-IL"/>
            </a:p>
          </p:txBody>
        </p:sp>
        <p:sp>
          <p:nvSpPr>
            <p:cNvPr id="12" name="גרפיקה 324">
              <a:extLst>
                <a:ext uri="{FF2B5EF4-FFF2-40B4-BE49-F238E27FC236}">
                  <a16:creationId xmlns:a16="http://schemas.microsoft.com/office/drawing/2014/main" id="{FDC06CF5-6987-4E10-A318-A6428ABFF7DD}"/>
                </a:ext>
              </a:extLst>
            </p:cNvPr>
            <p:cNvSpPr/>
            <p:nvPr/>
          </p:nvSpPr>
          <p:spPr>
            <a:xfrm>
              <a:off x="4854034" y="2175228"/>
              <a:ext cx="425910" cy="160305"/>
            </a:xfrm>
            <a:custGeom>
              <a:avLst/>
              <a:gdLst>
                <a:gd name="connsiteX0" fmla="*/ 345129 w 425910"/>
                <a:gd name="connsiteY0" fmla="*/ 0 h 160305"/>
                <a:gd name="connsiteX1" fmla="*/ 21288 w 425910"/>
                <a:gd name="connsiteY1" fmla="*/ 84356 h 160305"/>
                <a:gd name="connsiteX2" fmla="*/ 6275 w 425910"/>
                <a:gd name="connsiteY2" fmla="*/ 130109 h 160305"/>
                <a:gd name="connsiteX3" fmla="*/ 19858 w 425910"/>
                <a:gd name="connsiteY3" fmla="*/ 140117 h 160305"/>
                <a:gd name="connsiteX4" fmla="*/ 107073 w 425910"/>
                <a:gd name="connsiteY4" fmla="*/ 156559 h 160305"/>
                <a:gd name="connsiteX5" fmla="*/ 425910 w 425910"/>
                <a:gd name="connsiteY5" fmla="*/ 67914 h 16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910" h="160305">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w="28575" cap="flat">
              <a:solidFill>
                <a:schemeClr val="bg2"/>
              </a:solidFill>
              <a:prstDash val="solid"/>
              <a:round/>
            </a:ln>
          </p:spPr>
          <p:txBody>
            <a:bodyPr rtlCol="0" anchor="ctr"/>
            <a:lstStyle/>
            <a:p>
              <a:endParaRPr lang="en-IL"/>
            </a:p>
          </p:txBody>
        </p:sp>
      </p:grpSp>
      <p:sp>
        <p:nvSpPr>
          <p:cNvPr id="14" name="Title 13">
            <a:extLst>
              <a:ext uri="{FF2B5EF4-FFF2-40B4-BE49-F238E27FC236}">
                <a16:creationId xmlns:a16="http://schemas.microsoft.com/office/drawing/2014/main" id="{B6C75793-1A52-417F-865A-1A1433F2EC34}"/>
              </a:ext>
            </a:extLst>
          </p:cNvPr>
          <p:cNvSpPr>
            <a:spLocks noGrp="1"/>
          </p:cNvSpPr>
          <p:nvPr>
            <p:ph type="title"/>
          </p:nvPr>
        </p:nvSpPr>
        <p:spPr/>
        <p:txBody>
          <a:bodyPr/>
          <a:lstStyle/>
          <a:p>
            <a:r>
              <a:rPr lang="he-IL" dirty="0"/>
              <a:t>עצים</a:t>
            </a:r>
            <a:endParaRPr lang="en-US" dirty="0"/>
          </a:p>
        </p:txBody>
      </p:sp>
      <p:sp>
        <p:nvSpPr>
          <p:cNvPr id="101" name="Rectangle 100">
            <a:extLst>
              <a:ext uri="{FF2B5EF4-FFF2-40B4-BE49-F238E27FC236}">
                <a16:creationId xmlns:a16="http://schemas.microsoft.com/office/drawing/2014/main" id="{EB6A3B11-65BA-4356-9456-08376A273F25}"/>
              </a:ext>
            </a:extLst>
          </p:cNvPr>
          <p:cNvSpPr/>
          <p:nvPr/>
        </p:nvSpPr>
        <p:spPr>
          <a:xfrm>
            <a:off x="2041102" y="1422633"/>
            <a:ext cx="6699083" cy="3170099"/>
          </a:xfrm>
          <a:prstGeom prst="rect">
            <a:avLst/>
          </a:prstGeom>
        </p:spPr>
        <p:txBody>
          <a:bodyPr wrap="square">
            <a:spAutoFit/>
          </a:bodyPr>
          <a:lstStyle/>
          <a:p>
            <a:pPr algn="r" rtl="1"/>
            <a:r>
              <a:rPr lang="he-IL" sz="2000" dirty="0">
                <a:cs typeface="+mn-cs"/>
              </a:rPr>
              <a:t>מה ניתן להגיד על הסכימה?</a:t>
            </a:r>
            <a:br>
              <a:rPr lang="en-US" sz="2000" dirty="0">
                <a:cs typeface="+mn-cs"/>
              </a:rPr>
            </a:br>
            <a:endParaRPr lang="he-IL" sz="2000" dirty="0">
              <a:cs typeface="+mn-cs"/>
            </a:endParaRPr>
          </a:p>
          <a:p>
            <a:pPr marL="914400" lvl="1" indent="-457200" algn="r" rtl="1">
              <a:buFont typeface="Arial" panose="020B0604020202020204" pitchFamily="34" charset="0"/>
              <a:buChar char="•"/>
            </a:pPr>
            <a:r>
              <a:rPr lang="he-IL" sz="2000" dirty="0">
                <a:cs typeface="+mn-cs"/>
              </a:rPr>
              <a:t>לכל </a:t>
            </a:r>
            <a:r>
              <a:rPr lang="he-IL" sz="2000" b="1" dirty="0">
                <a:solidFill>
                  <a:schemeClr val="accent1"/>
                </a:solidFill>
                <a:cs typeface="+mn-cs"/>
              </a:rPr>
              <a:t>צומת</a:t>
            </a:r>
            <a:r>
              <a:rPr lang="he-IL" sz="2000" dirty="0">
                <a:cs typeface="+mn-cs"/>
              </a:rPr>
              <a:t> יש רק "אבא" אחד</a:t>
            </a:r>
          </a:p>
          <a:p>
            <a:pPr marL="914400" lvl="1" indent="-457200" algn="r" rtl="1">
              <a:buFont typeface="Arial" panose="020B0604020202020204" pitchFamily="34" charset="0"/>
              <a:buChar char="•"/>
            </a:pPr>
            <a:r>
              <a:rPr lang="he-IL" sz="2000" dirty="0">
                <a:cs typeface="+mn-cs"/>
              </a:rPr>
              <a:t>מ</a:t>
            </a:r>
            <a:r>
              <a:rPr lang="he-IL" sz="2000" b="1" dirty="0">
                <a:solidFill>
                  <a:schemeClr val="accent2">
                    <a:lumMod val="75000"/>
                  </a:schemeClr>
                </a:solidFill>
                <a:cs typeface="+mn-cs"/>
              </a:rPr>
              <a:t>עלים</a:t>
            </a:r>
            <a:r>
              <a:rPr lang="he-IL" sz="2000" dirty="0">
                <a:cs typeface="+mn-cs"/>
              </a:rPr>
              <a:t> לא יוצאים צמתים – אין להם "בנים"</a:t>
            </a:r>
          </a:p>
          <a:p>
            <a:pPr marL="914400" lvl="1" indent="-457200" algn="r" rtl="1">
              <a:buFont typeface="Arial" panose="020B0604020202020204" pitchFamily="34" charset="0"/>
              <a:buChar char="•"/>
            </a:pPr>
            <a:r>
              <a:rPr lang="he-IL" sz="2000" dirty="0">
                <a:cs typeface="+mn-cs"/>
              </a:rPr>
              <a:t>רק לצומת הראשון אין אבא (נקרא </a:t>
            </a:r>
            <a:r>
              <a:rPr lang="he-IL" sz="2000" b="1" dirty="0">
                <a:solidFill>
                  <a:schemeClr val="accent3"/>
                </a:solidFill>
                <a:cs typeface="+mn-cs"/>
              </a:rPr>
              <a:t>שורש העץ</a:t>
            </a:r>
            <a:r>
              <a:rPr lang="he-IL" sz="2000" dirty="0">
                <a:cs typeface="+mn-cs"/>
              </a:rPr>
              <a:t>)</a:t>
            </a:r>
          </a:p>
          <a:p>
            <a:pPr marL="914400" lvl="1" indent="-457200" algn="r" rtl="1">
              <a:buFont typeface="Arial" panose="020B0604020202020204" pitchFamily="34" charset="0"/>
              <a:buChar char="•"/>
            </a:pPr>
            <a:r>
              <a:rPr lang="he-IL" sz="2000" dirty="0">
                <a:cs typeface="+mn-cs"/>
              </a:rPr>
              <a:t>לכל צומת יכולים להיות מספר בנים</a:t>
            </a:r>
          </a:p>
          <a:p>
            <a:pPr lvl="1" algn="r" rtl="1"/>
            <a:endParaRPr lang="he-IL" sz="2000" dirty="0">
              <a:cs typeface="+mn-cs"/>
            </a:endParaRPr>
          </a:p>
          <a:p>
            <a:pPr marL="914400" lvl="1" indent="-457200" algn="r" rtl="1">
              <a:buFont typeface="Arial" panose="020B0604020202020204" pitchFamily="34" charset="0"/>
              <a:buChar char="•"/>
            </a:pPr>
            <a:r>
              <a:rPr lang="he-IL" sz="2000" dirty="0">
                <a:cs typeface="+mn-cs"/>
              </a:rPr>
              <a:t>ניתן לחלק את העץ לרמות (בצורה רוחבית)</a:t>
            </a:r>
          </a:p>
          <a:p>
            <a:pPr marL="914400" lvl="1" indent="-457200" algn="r" rtl="1">
              <a:buFont typeface="Arial" panose="020B0604020202020204" pitchFamily="34" charset="0"/>
              <a:buChar char="•"/>
            </a:pPr>
            <a:r>
              <a:rPr lang="he-IL" sz="2000" dirty="0">
                <a:cs typeface="+mn-cs"/>
              </a:rPr>
              <a:t>בעץ יש היררכיה</a:t>
            </a:r>
          </a:p>
          <a:p>
            <a:pPr marL="914400" lvl="1" indent="-457200" algn="r" rtl="1">
              <a:buFont typeface="Arial" panose="020B0604020202020204" pitchFamily="34" charset="0"/>
              <a:buChar char="•"/>
            </a:pPr>
            <a:r>
              <a:rPr lang="he-IL" sz="2000" b="1" dirty="0">
                <a:solidFill>
                  <a:schemeClr val="bg2"/>
                </a:solidFill>
                <a:cs typeface="+mn-cs"/>
              </a:rPr>
              <a:t>מבנה רקורסיבי</a:t>
            </a:r>
            <a:r>
              <a:rPr lang="he-IL" sz="2000" dirty="0">
                <a:cs typeface="+mn-cs"/>
              </a:rPr>
              <a:t>!!!</a:t>
            </a:r>
          </a:p>
        </p:txBody>
      </p:sp>
      <p:grpSp>
        <p:nvGrpSpPr>
          <p:cNvPr id="102" name="קבוצה 2">
            <a:extLst>
              <a:ext uri="{FF2B5EF4-FFF2-40B4-BE49-F238E27FC236}">
                <a16:creationId xmlns:a16="http://schemas.microsoft.com/office/drawing/2014/main" id="{B0723CE9-5809-4A57-A1A6-A15A09392E94}"/>
              </a:ext>
            </a:extLst>
          </p:cNvPr>
          <p:cNvGrpSpPr/>
          <p:nvPr/>
        </p:nvGrpSpPr>
        <p:grpSpPr>
          <a:xfrm>
            <a:off x="224351" y="534125"/>
            <a:ext cx="3411199" cy="1262075"/>
            <a:chOff x="884931" y="3717032"/>
            <a:chExt cx="5497038" cy="2589645"/>
          </a:xfrm>
        </p:grpSpPr>
        <p:sp>
          <p:nvSpPr>
            <p:cNvPr id="103" name="Oval 10">
              <a:extLst>
                <a:ext uri="{FF2B5EF4-FFF2-40B4-BE49-F238E27FC236}">
                  <a16:creationId xmlns:a16="http://schemas.microsoft.com/office/drawing/2014/main" id="{7681B919-7C91-4718-9F56-6E260BDCA0AB}"/>
                </a:ext>
              </a:extLst>
            </p:cNvPr>
            <p:cNvSpPr>
              <a:spLocks noChangeArrowheads="1"/>
            </p:cNvSpPr>
            <p:nvPr/>
          </p:nvSpPr>
          <p:spPr bwMode="auto">
            <a:xfrm>
              <a:off x="3252970" y="3717032"/>
              <a:ext cx="319302"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4" name="Oval 10">
              <a:extLst>
                <a:ext uri="{FF2B5EF4-FFF2-40B4-BE49-F238E27FC236}">
                  <a16:creationId xmlns:a16="http://schemas.microsoft.com/office/drawing/2014/main" id="{2FD69220-84EC-435B-98DA-2587C5A01227}"/>
                </a:ext>
              </a:extLst>
            </p:cNvPr>
            <p:cNvSpPr>
              <a:spLocks noChangeArrowheads="1"/>
            </p:cNvSpPr>
            <p:nvPr/>
          </p:nvSpPr>
          <p:spPr bwMode="auto">
            <a:xfrm>
              <a:off x="2735796" y="4202438"/>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5" name="Oval 10">
              <a:extLst>
                <a:ext uri="{FF2B5EF4-FFF2-40B4-BE49-F238E27FC236}">
                  <a16:creationId xmlns:a16="http://schemas.microsoft.com/office/drawing/2014/main" id="{F03F5603-A215-4C50-B689-1569FFD28720}"/>
                </a:ext>
              </a:extLst>
            </p:cNvPr>
            <p:cNvSpPr>
              <a:spLocks noChangeArrowheads="1"/>
            </p:cNvSpPr>
            <p:nvPr/>
          </p:nvSpPr>
          <p:spPr bwMode="auto">
            <a:xfrm>
              <a:off x="3261980" y="4202437"/>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6" name="Oval 10">
              <a:extLst>
                <a:ext uri="{FF2B5EF4-FFF2-40B4-BE49-F238E27FC236}">
                  <a16:creationId xmlns:a16="http://schemas.microsoft.com/office/drawing/2014/main" id="{5F62E92B-2537-4B1D-BC53-5D8DB7F5E153}"/>
                </a:ext>
              </a:extLst>
            </p:cNvPr>
            <p:cNvSpPr>
              <a:spLocks noChangeArrowheads="1"/>
            </p:cNvSpPr>
            <p:nvPr/>
          </p:nvSpPr>
          <p:spPr bwMode="auto">
            <a:xfrm>
              <a:off x="3788165" y="4219401"/>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7" name="Oval 10">
              <a:extLst>
                <a:ext uri="{FF2B5EF4-FFF2-40B4-BE49-F238E27FC236}">
                  <a16:creationId xmlns:a16="http://schemas.microsoft.com/office/drawing/2014/main" id="{EC327B3E-A36A-49CB-8485-FC4C0CAE2CF4}"/>
                </a:ext>
              </a:extLst>
            </p:cNvPr>
            <p:cNvSpPr>
              <a:spLocks noChangeArrowheads="1"/>
            </p:cNvSpPr>
            <p:nvPr/>
          </p:nvSpPr>
          <p:spPr bwMode="auto">
            <a:xfrm>
              <a:off x="2876320" y="465313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8" name="Oval 10">
              <a:extLst>
                <a:ext uri="{FF2B5EF4-FFF2-40B4-BE49-F238E27FC236}">
                  <a16:creationId xmlns:a16="http://schemas.microsoft.com/office/drawing/2014/main" id="{6E6DDC69-AEB6-424E-B66C-C533BA85AF4F}"/>
                </a:ext>
              </a:extLst>
            </p:cNvPr>
            <p:cNvSpPr>
              <a:spLocks noChangeArrowheads="1"/>
            </p:cNvSpPr>
            <p:nvPr/>
          </p:nvSpPr>
          <p:spPr bwMode="auto">
            <a:xfrm>
              <a:off x="3662131" y="4684080"/>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09" name="Oval 10">
              <a:extLst>
                <a:ext uri="{FF2B5EF4-FFF2-40B4-BE49-F238E27FC236}">
                  <a16:creationId xmlns:a16="http://schemas.microsoft.com/office/drawing/2014/main" id="{901EBE28-4CE9-46C5-B0E7-9EB446615DFE}"/>
                </a:ext>
              </a:extLst>
            </p:cNvPr>
            <p:cNvSpPr>
              <a:spLocks noChangeArrowheads="1"/>
            </p:cNvSpPr>
            <p:nvPr/>
          </p:nvSpPr>
          <p:spPr bwMode="auto">
            <a:xfrm>
              <a:off x="1330611"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0" name="Oval 109">
              <a:extLst>
                <a:ext uri="{FF2B5EF4-FFF2-40B4-BE49-F238E27FC236}">
                  <a16:creationId xmlns:a16="http://schemas.microsoft.com/office/drawing/2014/main" id="{82C42343-101E-4C78-9227-2F4FA108C8CC}"/>
                </a:ext>
              </a:extLst>
            </p:cNvPr>
            <p:cNvSpPr>
              <a:spLocks noChangeArrowheads="1"/>
            </p:cNvSpPr>
            <p:nvPr/>
          </p:nvSpPr>
          <p:spPr bwMode="auto">
            <a:xfrm>
              <a:off x="1776291"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1" name="Oval 10">
              <a:extLst>
                <a:ext uri="{FF2B5EF4-FFF2-40B4-BE49-F238E27FC236}">
                  <a16:creationId xmlns:a16="http://schemas.microsoft.com/office/drawing/2014/main" id="{BA77F5FE-42C2-4CEB-81F0-5381FD210386}"/>
                </a:ext>
              </a:extLst>
            </p:cNvPr>
            <p:cNvSpPr>
              <a:spLocks noChangeArrowheads="1"/>
            </p:cNvSpPr>
            <p:nvPr/>
          </p:nvSpPr>
          <p:spPr bwMode="auto">
            <a:xfrm>
              <a:off x="884931" y="465313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2" name="Oval 10">
              <a:extLst>
                <a:ext uri="{FF2B5EF4-FFF2-40B4-BE49-F238E27FC236}">
                  <a16:creationId xmlns:a16="http://schemas.microsoft.com/office/drawing/2014/main" id="{9ADE39BB-0F52-4903-83D6-F9E1934077DB}"/>
                </a:ext>
              </a:extLst>
            </p:cNvPr>
            <p:cNvSpPr>
              <a:spLocks noChangeArrowheads="1"/>
            </p:cNvSpPr>
            <p:nvPr/>
          </p:nvSpPr>
          <p:spPr bwMode="auto">
            <a:xfrm>
              <a:off x="2221971"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3" name="Oval 10">
              <a:extLst>
                <a:ext uri="{FF2B5EF4-FFF2-40B4-BE49-F238E27FC236}">
                  <a16:creationId xmlns:a16="http://schemas.microsoft.com/office/drawing/2014/main" id="{604315D4-1973-49E3-9827-2077195A4639}"/>
                </a:ext>
              </a:extLst>
            </p:cNvPr>
            <p:cNvSpPr>
              <a:spLocks noChangeArrowheads="1"/>
            </p:cNvSpPr>
            <p:nvPr/>
          </p:nvSpPr>
          <p:spPr bwMode="auto">
            <a:xfrm>
              <a:off x="469984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4" name="Oval 10">
              <a:extLst>
                <a:ext uri="{FF2B5EF4-FFF2-40B4-BE49-F238E27FC236}">
                  <a16:creationId xmlns:a16="http://schemas.microsoft.com/office/drawing/2014/main" id="{548DF966-CF28-4011-9AE1-318870FDAD53}"/>
                </a:ext>
              </a:extLst>
            </p:cNvPr>
            <p:cNvSpPr>
              <a:spLocks noChangeArrowheads="1"/>
            </p:cNvSpPr>
            <p:nvPr/>
          </p:nvSpPr>
          <p:spPr bwMode="auto">
            <a:xfrm>
              <a:off x="514552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5" name="Oval 10">
              <a:extLst>
                <a:ext uri="{FF2B5EF4-FFF2-40B4-BE49-F238E27FC236}">
                  <a16:creationId xmlns:a16="http://schemas.microsoft.com/office/drawing/2014/main" id="{6E25E3B9-BDE3-4448-B793-11302C213FCC}"/>
                </a:ext>
              </a:extLst>
            </p:cNvPr>
            <p:cNvSpPr>
              <a:spLocks noChangeArrowheads="1"/>
            </p:cNvSpPr>
            <p:nvPr/>
          </p:nvSpPr>
          <p:spPr bwMode="auto">
            <a:xfrm>
              <a:off x="425416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6" name="Oval 10">
              <a:extLst>
                <a:ext uri="{FF2B5EF4-FFF2-40B4-BE49-F238E27FC236}">
                  <a16:creationId xmlns:a16="http://schemas.microsoft.com/office/drawing/2014/main" id="{66322503-CA51-4A3C-90AE-724B881B82D4}"/>
                </a:ext>
              </a:extLst>
            </p:cNvPr>
            <p:cNvSpPr>
              <a:spLocks noChangeArrowheads="1"/>
            </p:cNvSpPr>
            <p:nvPr/>
          </p:nvSpPr>
          <p:spPr bwMode="auto">
            <a:xfrm>
              <a:off x="5591200" y="4653136"/>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7" name="Oval 10">
              <a:extLst>
                <a:ext uri="{FF2B5EF4-FFF2-40B4-BE49-F238E27FC236}">
                  <a16:creationId xmlns:a16="http://schemas.microsoft.com/office/drawing/2014/main" id="{B769BFA8-6E85-4567-9EFA-BB30EA5ABFE1}"/>
                </a:ext>
              </a:extLst>
            </p:cNvPr>
            <p:cNvSpPr>
              <a:spLocks noChangeArrowheads="1"/>
            </p:cNvSpPr>
            <p:nvPr/>
          </p:nvSpPr>
          <p:spPr bwMode="auto">
            <a:xfrm>
              <a:off x="6038395" y="4653136"/>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8" name="Oval 10">
              <a:extLst>
                <a:ext uri="{FF2B5EF4-FFF2-40B4-BE49-F238E27FC236}">
                  <a16:creationId xmlns:a16="http://schemas.microsoft.com/office/drawing/2014/main" id="{653CCA40-B0F4-4CD6-96F9-05EC331F84B5}"/>
                </a:ext>
              </a:extLst>
            </p:cNvPr>
            <p:cNvSpPr>
              <a:spLocks noChangeArrowheads="1"/>
            </p:cNvSpPr>
            <p:nvPr/>
          </p:nvSpPr>
          <p:spPr bwMode="auto">
            <a:xfrm>
              <a:off x="6048164"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19" name="Oval 10">
              <a:extLst>
                <a:ext uri="{FF2B5EF4-FFF2-40B4-BE49-F238E27FC236}">
                  <a16:creationId xmlns:a16="http://schemas.microsoft.com/office/drawing/2014/main" id="{7C12F994-E97A-4038-8FF4-605BABA7D863}"/>
                </a:ext>
              </a:extLst>
            </p:cNvPr>
            <p:cNvSpPr>
              <a:spLocks noChangeArrowheads="1"/>
            </p:cNvSpPr>
            <p:nvPr/>
          </p:nvSpPr>
          <p:spPr bwMode="auto">
            <a:xfrm>
              <a:off x="4087482" y="5165350"/>
              <a:ext cx="333804"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0" name="Oval 10">
              <a:extLst>
                <a:ext uri="{FF2B5EF4-FFF2-40B4-BE49-F238E27FC236}">
                  <a16:creationId xmlns:a16="http://schemas.microsoft.com/office/drawing/2014/main" id="{AC147DB4-EFA7-4F91-BECF-4A134B056083}"/>
                </a:ext>
              </a:extLst>
            </p:cNvPr>
            <p:cNvSpPr>
              <a:spLocks noChangeArrowheads="1"/>
            </p:cNvSpPr>
            <p:nvPr/>
          </p:nvSpPr>
          <p:spPr bwMode="auto">
            <a:xfrm>
              <a:off x="3283807" y="4672792"/>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1" name="Oval 10">
              <a:extLst>
                <a:ext uri="{FF2B5EF4-FFF2-40B4-BE49-F238E27FC236}">
                  <a16:creationId xmlns:a16="http://schemas.microsoft.com/office/drawing/2014/main" id="{1D245B39-5E64-47E9-9B4F-53E5B12AE0DD}"/>
                </a:ext>
              </a:extLst>
            </p:cNvPr>
            <p:cNvSpPr>
              <a:spLocks noChangeArrowheads="1"/>
            </p:cNvSpPr>
            <p:nvPr/>
          </p:nvSpPr>
          <p:spPr bwMode="auto">
            <a:xfrm>
              <a:off x="3311860" y="5165349"/>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2" name="Oval 10">
              <a:extLst>
                <a:ext uri="{FF2B5EF4-FFF2-40B4-BE49-F238E27FC236}">
                  <a16:creationId xmlns:a16="http://schemas.microsoft.com/office/drawing/2014/main" id="{31814D83-D583-4E8B-9F3D-D4437EB0822C}"/>
                </a:ext>
              </a:extLst>
            </p:cNvPr>
            <p:cNvSpPr>
              <a:spLocks noChangeArrowheads="1"/>
            </p:cNvSpPr>
            <p:nvPr/>
          </p:nvSpPr>
          <p:spPr bwMode="auto">
            <a:xfrm>
              <a:off x="3683801"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3" name="Oval 10">
              <a:extLst>
                <a:ext uri="{FF2B5EF4-FFF2-40B4-BE49-F238E27FC236}">
                  <a16:creationId xmlns:a16="http://schemas.microsoft.com/office/drawing/2014/main" id="{875FF8D8-943C-41E5-ACDA-E7D865BEB32B}"/>
                </a:ext>
              </a:extLst>
            </p:cNvPr>
            <p:cNvSpPr>
              <a:spLocks noChangeArrowheads="1"/>
            </p:cNvSpPr>
            <p:nvPr/>
          </p:nvSpPr>
          <p:spPr bwMode="auto">
            <a:xfrm>
              <a:off x="3311860" y="5625244"/>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4" name="Oval 10">
              <a:extLst>
                <a:ext uri="{FF2B5EF4-FFF2-40B4-BE49-F238E27FC236}">
                  <a16:creationId xmlns:a16="http://schemas.microsoft.com/office/drawing/2014/main" id="{1524BA45-D185-4A95-8F72-1A7FCDF439B8}"/>
                </a:ext>
              </a:extLst>
            </p:cNvPr>
            <p:cNvSpPr>
              <a:spLocks noChangeArrowheads="1"/>
            </p:cNvSpPr>
            <p:nvPr/>
          </p:nvSpPr>
          <p:spPr bwMode="auto">
            <a:xfrm>
              <a:off x="2690023" y="5165349"/>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5" name="Oval 10">
              <a:extLst>
                <a:ext uri="{FF2B5EF4-FFF2-40B4-BE49-F238E27FC236}">
                  <a16:creationId xmlns:a16="http://schemas.microsoft.com/office/drawing/2014/main" id="{070AF5F4-256E-4D72-9679-53F39E534665}"/>
                </a:ext>
              </a:extLst>
            </p:cNvPr>
            <p:cNvSpPr>
              <a:spLocks noChangeArrowheads="1"/>
            </p:cNvSpPr>
            <p:nvPr/>
          </p:nvSpPr>
          <p:spPr bwMode="auto">
            <a:xfrm>
              <a:off x="2380730" y="5625244"/>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6" name="Oval 10">
              <a:extLst>
                <a:ext uri="{FF2B5EF4-FFF2-40B4-BE49-F238E27FC236}">
                  <a16:creationId xmlns:a16="http://schemas.microsoft.com/office/drawing/2014/main" id="{119BBADE-D7C6-4B99-AE9D-66D2DDE8F40B}"/>
                </a:ext>
              </a:extLst>
            </p:cNvPr>
            <p:cNvSpPr>
              <a:spLocks noChangeArrowheads="1"/>
            </p:cNvSpPr>
            <p:nvPr/>
          </p:nvSpPr>
          <p:spPr bwMode="auto">
            <a:xfrm>
              <a:off x="2318540"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7" name="Oval 10">
              <a:extLst>
                <a:ext uri="{FF2B5EF4-FFF2-40B4-BE49-F238E27FC236}">
                  <a16:creationId xmlns:a16="http://schemas.microsoft.com/office/drawing/2014/main" id="{9E027136-4D91-4C07-8555-673DC31D72E7}"/>
                </a:ext>
              </a:extLst>
            </p:cNvPr>
            <p:cNvSpPr>
              <a:spLocks noChangeArrowheads="1"/>
            </p:cNvSpPr>
            <p:nvPr/>
          </p:nvSpPr>
          <p:spPr bwMode="auto">
            <a:xfrm>
              <a:off x="1927329" y="5165349"/>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8" name="Oval 10">
              <a:extLst>
                <a:ext uri="{FF2B5EF4-FFF2-40B4-BE49-F238E27FC236}">
                  <a16:creationId xmlns:a16="http://schemas.microsoft.com/office/drawing/2014/main" id="{CB66B96E-3E6E-4F99-AE5C-8E7E464FBDE2}"/>
                </a:ext>
              </a:extLst>
            </p:cNvPr>
            <p:cNvSpPr>
              <a:spLocks noChangeArrowheads="1"/>
            </p:cNvSpPr>
            <p:nvPr/>
          </p:nvSpPr>
          <p:spPr bwMode="auto">
            <a:xfrm>
              <a:off x="2762031" y="5625244"/>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29" name="Oval 10">
              <a:extLst>
                <a:ext uri="{FF2B5EF4-FFF2-40B4-BE49-F238E27FC236}">
                  <a16:creationId xmlns:a16="http://schemas.microsoft.com/office/drawing/2014/main" id="{FDCE1C46-79B1-4061-B09C-B3D6E2028B7F}"/>
                </a:ext>
              </a:extLst>
            </p:cNvPr>
            <p:cNvSpPr>
              <a:spLocks noChangeArrowheads="1"/>
            </p:cNvSpPr>
            <p:nvPr/>
          </p:nvSpPr>
          <p:spPr bwMode="auto">
            <a:xfrm>
              <a:off x="1717915" y="5625244"/>
              <a:ext cx="333805" cy="289719"/>
            </a:xfrm>
            <a:prstGeom prst="ellipse">
              <a:avLst/>
            </a:prstGeom>
            <a:solidFill>
              <a:srgbClr val="FFFF0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30" name="Oval 10">
              <a:extLst>
                <a:ext uri="{FF2B5EF4-FFF2-40B4-BE49-F238E27FC236}">
                  <a16:creationId xmlns:a16="http://schemas.microsoft.com/office/drawing/2014/main" id="{094C28BC-EA1F-4BCC-A2DC-149C66ECF38C}"/>
                </a:ext>
              </a:extLst>
            </p:cNvPr>
            <p:cNvSpPr>
              <a:spLocks noChangeArrowheads="1"/>
            </p:cNvSpPr>
            <p:nvPr/>
          </p:nvSpPr>
          <p:spPr bwMode="auto">
            <a:xfrm>
              <a:off x="1716940" y="6016958"/>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sp>
          <p:nvSpPr>
            <p:cNvPr id="131" name="Oval 10">
              <a:extLst>
                <a:ext uri="{FF2B5EF4-FFF2-40B4-BE49-F238E27FC236}">
                  <a16:creationId xmlns:a16="http://schemas.microsoft.com/office/drawing/2014/main" id="{8234AE88-079A-41DF-80E4-DAEB3D2CCD87}"/>
                </a:ext>
              </a:extLst>
            </p:cNvPr>
            <p:cNvSpPr>
              <a:spLocks noChangeArrowheads="1"/>
            </p:cNvSpPr>
            <p:nvPr/>
          </p:nvSpPr>
          <p:spPr bwMode="auto">
            <a:xfrm>
              <a:off x="884931" y="5165349"/>
              <a:ext cx="333805" cy="289719"/>
            </a:xfrm>
            <a:prstGeom prst="ellipse">
              <a:avLst/>
            </a:prstGeom>
            <a:solidFill>
              <a:srgbClr val="00B050"/>
            </a:solidFill>
            <a:ln w="9525">
              <a:solidFill>
                <a:srgbClr val="000000"/>
              </a:solidFill>
              <a:round/>
              <a:headEnd/>
              <a:tailEnd/>
            </a:ln>
            <a:effectLst>
              <a:outerShdw dist="35921" dir="2700000" algn="ctr" rotWithShape="0">
                <a:srgbClr val="808080"/>
              </a:outerShdw>
            </a:effectLst>
          </p:spPr>
          <p:txBody>
            <a:bodyPr wrap="none" anchor="ctr"/>
            <a:lstStyle/>
            <a:p>
              <a:pPr algn="ctr"/>
              <a:endParaRPr lang="en-US" sz="3200" dirty="0">
                <a:latin typeface="Times New Roman" pitchFamily="18" charset="0"/>
              </a:endParaRPr>
            </a:p>
          </p:txBody>
        </p:sp>
        <p:cxnSp>
          <p:nvCxnSpPr>
            <p:cNvPr id="132" name="מחבר ישר 69">
              <a:extLst>
                <a:ext uri="{FF2B5EF4-FFF2-40B4-BE49-F238E27FC236}">
                  <a16:creationId xmlns:a16="http://schemas.microsoft.com/office/drawing/2014/main" id="{F499CEA3-BD7E-4798-AB18-E74416EF9F4F}"/>
                </a:ext>
              </a:extLst>
            </p:cNvPr>
            <p:cNvCxnSpPr>
              <a:stCxn id="103" idx="4"/>
              <a:endCxn id="105" idx="0"/>
            </p:cNvCxnSpPr>
            <p:nvPr/>
          </p:nvCxnSpPr>
          <p:spPr>
            <a:xfrm>
              <a:off x="3412621" y="4006751"/>
              <a:ext cx="16262" cy="195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מחבר ישר 71">
              <a:extLst>
                <a:ext uri="{FF2B5EF4-FFF2-40B4-BE49-F238E27FC236}">
                  <a16:creationId xmlns:a16="http://schemas.microsoft.com/office/drawing/2014/main" id="{0A1331C3-8836-46CB-AC9B-3B2359BC759A}"/>
                </a:ext>
              </a:extLst>
            </p:cNvPr>
            <p:cNvCxnSpPr>
              <a:stCxn id="103" idx="4"/>
              <a:endCxn id="106" idx="0"/>
            </p:cNvCxnSpPr>
            <p:nvPr/>
          </p:nvCxnSpPr>
          <p:spPr>
            <a:xfrm>
              <a:off x="3412621" y="4006751"/>
              <a:ext cx="542447" cy="21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מחבר ישר 73">
              <a:extLst>
                <a:ext uri="{FF2B5EF4-FFF2-40B4-BE49-F238E27FC236}">
                  <a16:creationId xmlns:a16="http://schemas.microsoft.com/office/drawing/2014/main" id="{FDB35A09-D00F-42EE-A5E0-6DDF144A538A}"/>
                </a:ext>
              </a:extLst>
            </p:cNvPr>
            <p:cNvCxnSpPr>
              <a:stCxn id="103" idx="4"/>
              <a:endCxn id="104" idx="0"/>
            </p:cNvCxnSpPr>
            <p:nvPr/>
          </p:nvCxnSpPr>
          <p:spPr>
            <a:xfrm flipH="1">
              <a:off x="2902699" y="4006751"/>
              <a:ext cx="509922" cy="195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מחבר ישר 75">
              <a:extLst>
                <a:ext uri="{FF2B5EF4-FFF2-40B4-BE49-F238E27FC236}">
                  <a16:creationId xmlns:a16="http://schemas.microsoft.com/office/drawing/2014/main" id="{D84B5C81-6A78-41B7-8C1C-1B55A6E0EB18}"/>
                </a:ext>
              </a:extLst>
            </p:cNvPr>
            <p:cNvCxnSpPr>
              <a:stCxn id="106" idx="4"/>
              <a:endCxn id="115" idx="0"/>
            </p:cNvCxnSpPr>
            <p:nvPr/>
          </p:nvCxnSpPr>
          <p:spPr>
            <a:xfrm>
              <a:off x="3955068" y="4509120"/>
              <a:ext cx="46599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מחבר ישר 77">
              <a:extLst>
                <a:ext uri="{FF2B5EF4-FFF2-40B4-BE49-F238E27FC236}">
                  <a16:creationId xmlns:a16="http://schemas.microsoft.com/office/drawing/2014/main" id="{A6B01EB6-FC31-4FCB-8C9E-3142C5A91D80}"/>
                </a:ext>
              </a:extLst>
            </p:cNvPr>
            <p:cNvCxnSpPr>
              <a:stCxn id="122" idx="0"/>
              <a:endCxn id="108" idx="4"/>
            </p:cNvCxnSpPr>
            <p:nvPr/>
          </p:nvCxnSpPr>
          <p:spPr>
            <a:xfrm flipH="1" flipV="1">
              <a:off x="3829034" y="4973799"/>
              <a:ext cx="21670" cy="19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מחבר ישר 78">
              <a:extLst>
                <a:ext uri="{FF2B5EF4-FFF2-40B4-BE49-F238E27FC236}">
                  <a16:creationId xmlns:a16="http://schemas.microsoft.com/office/drawing/2014/main" id="{F0FAE958-5C0E-4D67-9166-2088DA7D5AC0}"/>
                </a:ext>
              </a:extLst>
            </p:cNvPr>
            <p:cNvCxnSpPr>
              <a:stCxn id="106" idx="4"/>
              <a:endCxn id="113" idx="0"/>
            </p:cNvCxnSpPr>
            <p:nvPr/>
          </p:nvCxnSpPr>
          <p:spPr>
            <a:xfrm>
              <a:off x="3955068" y="4509120"/>
              <a:ext cx="91167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מחבר ישר 79">
              <a:extLst>
                <a:ext uri="{FF2B5EF4-FFF2-40B4-BE49-F238E27FC236}">
                  <a16:creationId xmlns:a16="http://schemas.microsoft.com/office/drawing/2014/main" id="{53E3A403-0740-4D03-BE5B-808359942353}"/>
                </a:ext>
              </a:extLst>
            </p:cNvPr>
            <p:cNvCxnSpPr>
              <a:stCxn id="129" idx="4"/>
              <a:endCxn id="130" idx="0"/>
            </p:cNvCxnSpPr>
            <p:nvPr/>
          </p:nvCxnSpPr>
          <p:spPr>
            <a:xfrm flipH="1">
              <a:off x="1883843" y="5914963"/>
              <a:ext cx="975" cy="101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מחבר ישר 80">
              <a:extLst>
                <a:ext uri="{FF2B5EF4-FFF2-40B4-BE49-F238E27FC236}">
                  <a16:creationId xmlns:a16="http://schemas.microsoft.com/office/drawing/2014/main" id="{A005A431-7123-48A6-8F1F-B54F49BCE895}"/>
                </a:ext>
              </a:extLst>
            </p:cNvPr>
            <p:cNvCxnSpPr>
              <a:stCxn id="127" idx="4"/>
              <a:endCxn id="129" idx="0"/>
            </p:cNvCxnSpPr>
            <p:nvPr/>
          </p:nvCxnSpPr>
          <p:spPr>
            <a:xfrm flipH="1">
              <a:off x="1884818" y="5455068"/>
              <a:ext cx="209414"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מחבר ישר 81">
              <a:extLst>
                <a:ext uri="{FF2B5EF4-FFF2-40B4-BE49-F238E27FC236}">
                  <a16:creationId xmlns:a16="http://schemas.microsoft.com/office/drawing/2014/main" id="{F3B7C336-78B6-464C-BEB2-B8E80B30B90C}"/>
                </a:ext>
              </a:extLst>
            </p:cNvPr>
            <p:cNvCxnSpPr>
              <a:stCxn id="106" idx="4"/>
              <a:endCxn id="114" idx="0"/>
            </p:cNvCxnSpPr>
            <p:nvPr/>
          </p:nvCxnSpPr>
          <p:spPr>
            <a:xfrm>
              <a:off x="3955068" y="4509120"/>
              <a:ext cx="135735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מחבר ישר 82">
              <a:extLst>
                <a:ext uri="{FF2B5EF4-FFF2-40B4-BE49-F238E27FC236}">
                  <a16:creationId xmlns:a16="http://schemas.microsoft.com/office/drawing/2014/main" id="{6669D3AC-59E6-4BBD-B46D-DDD01DB88F85}"/>
                </a:ext>
              </a:extLst>
            </p:cNvPr>
            <p:cNvCxnSpPr>
              <a:stCxn id="106" idx="4"/>
              <a:endCxn id="116" idx="0"/>
            </p:cNvCxnSpPr>
            <p:nvPr/>
          </p:nvCxnSpPr>
          <p:spPr>
            <a:xfrm>
              <a:off x="3955068" y="4509120"/>
              <a:ext cx="1803035"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מחבר ישר 83">
              <a:extLst>
                <a:ext uri="{FF2B5EF4-FFF2-40B4-BE49-F238E27FC236}">
                  <a16:creationId xmlns:a16="http://schemas.microsoft.com/office/drawing/2014/main" id="{56CBFE57-5020-4603-B7FD-B3433A61F2A5}"/>
                </a:ext>
              </a:extLst>
            </p:cNvPr>
            <p:cNvCxnSpPr>
              <a:stCxn id="106" idx="4"/>
            </p:cNvCxnSpPr>
            <p:nvPr/>
          </p:nvCxnSpPr>
          <p:spPr>
            <a:xfrm>
              <a:off x="3955068" y="4509120"/>
              <a:ext cx="2259998"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מחבר ישר 84">
              <a:extLst>
                <a:ext uri="{FF2B5EF4-FFF2-40B4-BE49-F238E27FC236}">
                  <a16:creationId xmlns:a16="http://schemas.microsoft.com/office/drawing/2014/main" id="{ABCF0988-849E-4393-821A-914DC9F11144}"/>
                </a:ext>
              </a:extLst>
            </p:cNvPr>
            <p:cNvCxnSpPr>
              <a:stCxn id="117" idx="4"/>
              <a:endCxn id="118" idx="0"/>
            </p:cNvCxnSpPr>
            <p:nvPr/>
          </p:nvCxnSpPr>
          <p:spPr>
            <a:xfrm>
              <a:off x="6205298" y="4942855"/>
              <a:ext cx="9769"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מחבר ישר 85">
              <a:extLst>
                <a:ext uri="{FF2B5EF4-FFF2-40B4-BE49-F238E27FC236}">
                  <a16:creationId xmlns:a16="http://schemas.microsoft.com/office/drawing/2014/main" id="{8D887DDE-1BD1-4B2D-9786-702191A1D700}"/>
                </a:ext>
              </a:extLst>
            </p:cNvPr>
            <p:cNvCxnSpPr>
              <a:cxnSpLocks/>
              <a:stCxn id="108" idx="4"/>
              <a:endCxn id="119" idx="0"/>
            </p:cNvCxnSpPr>
            <p:nvPr/>
          </p:nvCxnSpPr>
          <p:spPr>
            <a:xfrm>
              <a:off x="3829034" y="4973799"/>
              <a:ext cx="425351" cy="19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מחבר ישר 101">
              <a:extLst>
                <a:ext uri="{FF2B5EF4-FFF2-40B4-BE49-F238E27FC236}">
                  <a16:creationId xmlns:a16="http://schemas.microsoft.com/office/drawing/2014/main" id="{E952E5C8-FC9E-4E86-8C3E-6C4727DB427E}"/>
                </a:ext>
              </a:extLst>
            </p:cNvPr>
            <p:cNvCxnSpPr>
              <a:stCxn id="128" idx="0"/>
              <a:endCxn id="124" idx="4"/>
            </p:cNvCxnSpPr>
            <p:nvPr/>
          </p:nvCxnSpPr>
          <p:spPr>
            <a:xfrm flipH="1" flipV="1">
              <a:off x="2856926" y="5455068"/>
              <a:ext cx="72008"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מחבר ישר 102">
              <a:extLst>
                <a:ext uri="{FF2B5EF4-FFF2-40B4-BE49-F238E27FC236}">
                  <a16:creationId xmlns:a16="http://schemas.microsoft.com/office/drawing/2014/main" id="{AE60C562-6F60-483D-A925-510D94CDB740}"/>
                </a:ext>
              </a:extLst>
            </p:cNvPr>
            <p:cNvCxnSpPr>
              <a:stCxn id="123" idx="0"/>
              <a:endCxn id="121" idx="4"/>
            </p:cNvCxnSpPr>
            <p:nvPr/>
          </p:nvCxnSpPr>
          <p:spPr>
            <a:xfrm flipV="1">
              <a:off x="3478763" y="5455068"/>
              <a:ext cx="0"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מחבר ישר 103">
              <a:extLst>
                <a:ext uri="{FF2B5EF4-FFF2-40B4-BE49-F238E27FC236}">
                  <a16:creationId xmlns:a16="http://schemas.microsoft.com/office/drawing/2014/main" id="{4B1BC085-435A-4B5A-9241-D8719462981E}"/>
                </a:ext>
              </a:extLst>
            </p:cNvPr>
            <p:cNvCxnSpPr>
              <a:stCxn id="121" idx="0"/>
              <a:endCxn id="108" idx="4"/>
            </p:cNvCxnSpPr>
            <p:nvPr/>
          </p:nvCxnSpPr>
          <p:spPr>
            <a:xfrm flipV="1">
              <a:off x="3478763" y="4973799"/>
              <a:ext cx="350271" cy="19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מחבר ישר 116">
              <a:extLst>
                <a:ext uri="{FF2B5EF4-FFF2-40B4-BE49-F238E27FC236}">
                  <a16:creationId xmlns:a16="http://schemas.microsoft.com/office/drawing/2014/main" id="{45EE7424-6477-4FD9-94BC-A018E57436A0}"/>
                </a:ext>
              </a:extLst>
            </p:cNvPr>
            <p:cNvCxnSpPr>
              <a:stCxn id="124" idx="4"/>
              <a:endCxn id="125" idx="0"/>
            </p:cNvCxnSpPr>
            <p:nvPr/>
          </p:nvCxnSpPr>
          <p:spPr>
            <a:xfrm flipH="1">
              <a:off x="2547633" y="5455068"/>
              <a:ext cx="309293" cy="170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מחבר ישר 117">
              <a:extLst>
                <a:ext uri="{FF2B5EF4-FFF2-40B4-BE49-F238E27FC236}">
                  <a16:creationId xmlns:a16="http://schemas.microsoft.com/office/drawing/2014/main" id="{9E31D0D4-7EE8-4628-8A2E-21C650748504}"/>
                </a:ext>
              </a:extLst>
            </p:cNvPr>
            <p:cNvCxnSpPr>
              <a:stCxn id="111" idx="4"/>
              <a:endCxn id="131" idx="0"/>
            </p:cNvCxnSpPr>
            <p:nvPr/>
          </p:nvCxnSpPr>
          <p:spPr>
            <a:xfrm>
              <a:off x="1051834" y="4942855"/>
              <a:ext cx="0"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מחבר ישר 122">
              <a:extLst>
                <a:ext uri="{FF2B5EF4-FFF2-40B4-BE49-F238E27FC236}">
                  <a16:creationId xmlns:a16="http://schemas.microsoft.com/office/drawing/2014/main" id="{518F0CB3-A5A6-496D-9337-398C5F425086}"/>
                </a:ext>
              </a:extLst>
            </p:cNvPr>
            <p:cNvCxnSpPr>
              <a:stCxn id="104" idx="4"/>
              <a:endCxn id="110" idx="0"/>
            </p:cNvCxnSpPr>
            <p:nvPr/>
          </p:nvCxnSpPr>
          <p:spPr>
            <a:xfrm flipH="1">
              <a:off x="1943194" y="4492157"/>
              <a:ext cx="95950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מחבר ישר 123">
              <a:extLst>
                <a:ext uri="{FF2B5EF4-FFF2-40B4-BE49-F238E27FC236}">
                  <a16:creationId xmlns:a16="http://schemas.microsoft.com/office/drawing/2014/main" id="{BE55E62A-B1C4-44CE-88BB-B3815D696093}"/>
                </a:ext>
              </a:extLst>
            </p:cNvPr>
            <p:cNvCxnSpPr>
              <a:stCxn id="104" idx="4"/>
              <a:endCxn id="109" idx="0"/>
            </p:cNvCxnSpPr>
            <p:nvPr/>
          </p:nvCxnSpPr>
          <p:spPr>
            <a:xfrm flipH="1">
              <a:off x="1497514" y="4492157"/>
              <a:ext cx="140518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מחבר ישר 124">
              <a:extLst>
                <a:ext uri="{FF2B5EF4-FFF2-40B4-BE49-F238E27FC236}">
                  <a16:creationId xmlns:a16="http://schemas.microsoft.com/office/drawing/2014/main" id="{5BEA8449-F201-4D9C-82BA-0C3D67F8093A}"/>
                </a:ext>
              </a:extLst>
            </p:cNvPr>
            <p:cNvCxnSpPr>
              <a:stCxn id="104" idx="4"/>
              <a:endCxn id="111" idx="0"/>
            </p:cNvCxnSpPr>
            <p:nvPr/>
          </p:nvCxnSpPr>
          <p:spPr>
            <a:xfrm flipH="1">
              <a:off x="1051834" y="4492157"/>
              <a:ext cx="185086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מחבר ישר 131">
              <a:extLst>
                <a:ext uri="{FF2B5EF4-FFF2-40B4-BE49-F238E27FC236}">
                  <a16:creationId xmlns:a16="http://schemas.microsoft.com/office/drawing/2014/main" id="{0CE161ED-F08D-4889-901F-BC4126B44013}"/>
                </a:ext>
              </a:extLst>
            </p:cNvPr>
            <p:cNvCxnSpPr>
              <a:stCxn id="104" idx="4"/>
              <a:endCxn id="112" idx="0"/>
            </p:cNvCxnSpPr>
            <p:nvPr/>
          </p:nvCxnSpPr>
          <p:spPr>
            <a:xfrm flipH="1">
              <a:off x="2388874" y="4492157"/>
              <a:ext cx="513825" cy="160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מחבר ישר 134">
              <a:extLst>
                <a:ext uri="{FF2B5EF4-FFF2-40B4-BE49-F238E27FC236}">
                  <a16:creationId xmlns:a16="http://schemas.microsoft.com/office/drawing/2014/main" id="{CB8C99C7-7DFF-486F-8992-BF621E5DA86E}"/>
                </a:ext>
              </a:extLst>
            </p:cNvPr>
            <p:cNvCxnSpPr>
              <a:stCxn id="105" idx="4"/>
              <a:endCxn id="107" idx="0"/>
            </p:cNvCxnSpPr>
            <p:nvPr/>
          </p:nvCxnSpPr>
          <p:spPr>
            <a:xfrm flipH="1">
              <a:off x="3043223" y="4492156"/>
              <a:ext cx="385660" cy="160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מחבר ישר 135">
              <a:extLst>
                <a:ext uri="{FF2B5EF4-FFF2-40B4-BE49-F238E27FC236}">
                  <a16:creationId xmlns:a16="http://schemas.microsoft.com/office/drawing/2014/main" id="{7F1BFDAB-0E81-4A72-BF80-BA2DB003D25A}"/>
                </a:ext>
              </a:extLst>
            </p:cNvPr>
            <p:cNvCxnSpPr>
              <a:stCxn id="105" idx="4"/>
              <a:endCxn id="120" idx="0"/>
            </p:cNvCxnSpPr>
            <p:nvPr/>
          </p:nvCxnSpPr>
          <p:spPr>
            <a:xfrm>
              <a:off x="3428883" y="4492156"/>
              <a:ext cx="21827" cy="180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מחבר ישר 136">
              <a:extLst>
                <a:ext uri="{FF2B5EF4-FFF2-40B4-BE49-F238E27FC236}">
                  <a16:creationId xmlns:a16="http://schemas.microsoft.com/office/drawing/2014/main" id="{88DF4BF3-CEAC-45AE-85F5-C0DF9AD7417B}"/>
                </a:ext>
              </a:extLst>
            </p:cNvPr>
            <p:cNvCxnSpPr>
              <a:stCxn id="105" idx="4"/>
              <a:endCxn id="108" idx="0"/>
            </p:cNvCxnSpPr>
            <p:nvPr/>
          </p:nvCxnSpPr>
          <p:spPr>
            <a:xfrm>
              <a:off x="3428883" y="4492156"/>
              <a:ext cx="400151" cy="191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מחבר ישר 143">
              <a:extLst>
                <a:ext uri="{FF2B5EF4-FFF2-40B4-BE49-F238E27FC236}">
                  <a16:creationId xmlns:a16="http://schemas.microsoft.com/office/drawing/2014/main" id="{B0E9585E-E239-45B1-8A74-C500410A18E3}"/>
                </a:ext>
              </a:extLst>
            </p:cNvPr>
            <p:cNvCxnSpPr>
              <a:stCxn id="107" idx="4"/>
              <a:endCxn id="127" idx="0"/>
            </p:cNvCxnSpPr>
            <p:nvPr/>
          </p:nvCxnSpPr>
          <p:spPr>
            <a:xfrm flipH="1">
              <a:off x="2094232" y="4942855"/>
              <a:ext cx="948991"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מחבר ישר 144">
              <a:extLst>
                <a:ext uri="{FF2B5EF4-FFF2-40B4-BE49-F238E27FC236}">
                  <a16:creationId xmlns:a16="http://schemas.microsoft.com/office/drawing/2014/main" id="{99A1D488-8F1E-4C87-B6F7-DFDEA1FD61B0}"/>
                </a:ext>
              </a:extLst>
            </p:cNvPr>
            <p:cNvCxnSpPr>
              <a:stCxn id="107" idx="4"/>
              <a:endCxn id="126" idx="0"/>
            </p:cNvCxnSpPr>
            <p:nvPr/>
          </p:nvCxnSpPr>
          <p:spPr>
            <a:xfrm flipH="1">
              <a:off x="2485443" y="4942855"/>
              <a:ext cx="557780" cy="222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מחבר ישר 145">
              <a:extLst>
                <a:ext uri="{FF2B5EF4-FFF2-40B4-BE49-F238E27FC236}">
                  <a16:creationId xmlns:a16="http://schemas.microsoft.com/office/drawing/2014/main" id="{4E7A64DE-FF71-4F15-87C3-8D93D98BAED3}"/>
                </a:ext>
              </a:extLst>
            </p:cNvPr>
            <p:cNvCxnSpPr>
              <a:stCxn id="107" idx="4"/>
              <a:endCxn id="124" idx="0"/>
            </p:cNvCxnSpPr>
            <p:nvPr/>
          </p:nvCxnSpPr>
          <p:spPr>
            <a:xfrm flipH="1">
              <a:off x="2856926" y="4942855"/>
              <a:ext cx="186297" cy="22249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2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500"/>
                                        <p:tgtEl>
                                          <p:spTgt spid="10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500"/>
                                        <p:tgtEl>
                                          <p:spTgt spid="10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1">
                                            <p:txEl>
                                              <p:pRg st="3" end="3"/>
                                            </p:txEl>
                                          </p:spTgt>
                                        </p:tgtEl>
                                        <p:attrNameLst>
                                          <p:attrName>style.visibility</p:attrName>
                                        </p:attrNameLst>
                                      </p:cBhvr>
                                      <p:to>
                                        <p:strVal val="visible"/>
                                      </p:to>
                                    </p:set>
                                    <p:animEffect transition="in" filter="fade">
                                      <p:cBhvr>
                                        <p:cTn id="18" dur="500"/>
                                        <p:tgtEl>
                                          <p:spTgt spid="10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1">
                                            <p:txEl>
                                              <p:pRg st="4" end="4"/>
                                            </p:txEl>
                                          </p:spTgt>
                                        </p:tgtEl>
                                        <p:attrNameLst>
                                          <p:attrName>style.visibility</p:attrName>
                                        </p:attrNameLst>
                                      </p:cBhvr>
                                      <p:to>
                                        <p:strVal val="visible"/>
                                      </p:to>
                                    </p:set>
                                    <p:animEffect transition="in" filter="fade">
                                      <p:cBhvr>
                                        <p:cTn id="21" dur="500"/>
                                        <p:tgtEl>
                                          <p:spTgt spid="10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1">
                                            <p:txEl>
                                              <p:pRg st="6" end="6"/>
                                            </p:txEl>
                                          </p:spTgt>
                                        </p:tgtEl>
                                        <p:attrNameLst>
                                          <p:attrName>style.visibility</p:attrName>
                                        </p:attrNameLst>
                                      </p:cBhvr>
                                      <p:to>
                                        <p:strVal val="visible"/>
                                      </p:to>
                                    </p:set>
                                    <p:animEffect transition="in" filter="fade">
                                      <p:cBhvr>
                                        <p:cTn id="26" dur="500"/>
                                        <p:tgtEl>
                                          <p:spTgt spid="101">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xEl>
                                              <p:pRg st="7" end="7"/>
                                            </p:txEl>
                                          </p:spTgt>
                                        </p:tgtEl>
                                        <p:attrNameLst>
                                          <p:attrName>style.visibility</p:attrName>
                                        </p:attrNameLst>
                                      </p:cBhvr>
                                      <p:to>
                                        <p:strVal val="visible"/>
                                      </p:to>
                                    </p:set>
                                    <p:animEffect transition="in" filter="fade">
                                      <p:cBhvr>
                                        <p:cTn id="29" dur="500"/>
                                        <p:tgtEl>
                                          <p:spTgt spid="101">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1">
                                            <p:txEl>
                                              <p:pRg st="8" end="8"/>
                                            </p:txEl>
                                          </p:spTgt>
                                        </p:tgtEl>
                                        <p:attrNameLst>
                                          <p:attrName>style.visibility</p:attrName>
                                        </p:attrNameLst>
                                      </p:cBhvr>
                                      <p:to>
                                        <p:strVal val="visible"/>
                                      </p:to>
                                    </p:set>
                                    <p:animEffect transition="in" filter="fade">
                                      <p:cBhvr>
                                        <p:cTn id="32" dur="500"/>
                                        <p:tgtEl>
                                          <p:spTgt spid="10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uiExpand="1" build="p"/>
    </p:bldLst>
  </p:timing>
</p:sld>
</file>

<file path=ppt/theme/theme1.xml><?xml version="1.0" encoding="utf-8"?>
<a:theme xmlns:a="http://schemas.openxmlformats.org/drawingml/2006/main"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התאמה אישית 8">
      <a:majorFont>
        <a:latin typeface="Calibri"/>
        <a:ea typeface=""/>
        <a:cs typeface="Calibri"/>
      </a:majorFont>
      <a:minorFont>
        <a:latin typeface="Calibri"/>
        <a:ea typeface=""/>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ctr" rtl="1">
          <a:defRPr sz="1500" dirty="0" smtClean="0">
            <a:latin typeface="Arimo" panose="020B0604020202020204" charset="0"/>
            <a:ea typeface="Arimo" panose="020B0604020202020204" charset="0"/>
            <a:cs typeface="Arimo"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13047</TotalTime>
  <Words>3060</Words>
  <Application>Microsoft Office PowerPoint</Application>
  <PresentationFormat>On-screen Show (16:9)</PresentationFormat>
  <Paragraphs>423</Paragraphs>
  <Slides>31</Slides>
  <Notes>30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Arimo</vt:lpstr>
      <vt:lpstr>Times New Roman</vt:lpstr>
      <vt:lpstr>Arial</vt:lpstr>
      <vt:lpstr>Consolas</vt:lpstr>
      <vt:lpstr>Calibri</vt:lpstr>
      <vt:lpstr>Cambria Math</vt:lpstr>
      <vt:lpstr>Courier New</vt:lpstr>
      <vt:lpstr>מגשימים - מבוא לתכנות</vt:lpstr>
      <vt:lpstr>אייקונים</vt:lpstr>
      <vt:lpstr>PowerPoint Presentation</vt:lpstr>
      <vt:lpstr>עצים</vt:lpstr>
      <vt:lpstr>בשיעור הקודם</vt:lpstr>
      <vt:lpstr>Chess Project</vt:lpstr>
      <vt:lpstr>Chess Project</vt:lpstr>
      <vt:lpstr>עצים</vt:lpstr>
      <vt:lpstr>עצים</vt:lpstr>
      <vt:lpstr>עצים</vt:lpstr>
      <vt:lpstr>עצים</vt:lpstr>
      <vt:lpstr>עצים</vt:lpstr>
      <vt:lpstr>עצים</vt:lpstr>
      <vt:lpstr>עצים</vt:lpstr>
      <vt:lpstr>עצים בינאריים</vt:lpstr>
      <vt:lpstr>עצים בינאריים</vt:lpstr>
      <vt:lpstr>עצים בינאריים – הגדרה רקורסיבית</vt:lpstr>
      <vt:lpstr>עצים בינאריים – שימושים</vt:lpstr>
      <vt:lpstr>סיכום ביניים</vt:lpstr>
      <vt:lpstr>עצים</vt:lpstr>
      <vt:lpstr>עץ חיפוש בינארי</vt:lpstr>
      <vt:lpstr>עץ חיפוש בינארי</vt:lpstr>
      <vt:lpstr>עץ חיפוש בינארי – שימושים</vt:lpstr>
      <vt:lpstr>עץ חיפוש בינארי – בנייה</vt:lpstr>
      <vt:lpstr>עץ חיפוש בינארי – סיבוכיות</vt:lpstr>
      <vt:lpstr>עץ חיפוש בינארי – הכנסה ומחיקה</vt:lpstr>
      <vt:lpstr>עצים</vt:lpstr>
      <vt:lpstr>עץ AVL</vt:lpstr>
      <vt:lpstr>עץ חיפוש בינארי</vt:lpstr>
      <vt:lpstr>עצים</vt:lpstr>
      <vt:lpstr>סיכום</vt:lpstr>
      <vt:lpstr>שאלות? תהיות?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Hadar</dc:creator>
  <cp:lastModifiedBy>Tomer Lior</cp:lastModifiedBy>
  <cp:revision>59</cp:revision>
  <dcterms:modified xsi:type="dcterms:W3CDTF">2021-12-19T10:00:30Z</dcterms:modified>
</cp:coreProperties>
</file>